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9" r:id="rId4"/>
    <p:sldId id="260" r:id="rId5"/>
    <p:sldId id="261" r:id="rId6"/>
    <p:sldId id="273" r:id="rId7"/>
    <p:sldId id="262" r:id="rId8"/>
    <p:sldId id="263" r:id="rId9"/>
    <p:sldId id="270" r:id="rId10"/>
    <p:sldId id="264" r:id="rId11"/>
    <p:sldId id="265" r:id="rId12"/>
    <p:sldId id="272" r:id="rId13"/>
    <p:sldId id="266" r:id="rId14"/>
    <p:sldId id="268" r:id="rId15"/>
    <p:sldId id="271" r:id="rId16"/>
    <p:sldId id="258" r:id="rId17"/>
    <p:sldId id="267" r:id="rId18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228276B-9D77-4737-8E90-64E5E77A06D5}" v="7" dt="2020-11-13T02:28:37.54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5" d="100"/>
          <a:sy n="95" d="100"/>
        </p:scale>
        <p:origin x="69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49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9EBED-E281-4F07-8189-9B4600B38E24}" type="datetimeFigureOut">
              <a:rPr lang="pt-BR" smtClean="0"/>
              <a:t>13/11/2020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1B2F39-27D1-4336-84AE-4D5ABEB8CEC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219860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9EBED-E281-4F07-8189-9B4600B38E24}" type="datetimeFigureOut">
              <a:rPr lang="pt-BR" smtClean="0"/>
              <a:t>13/11/2020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1B2F39-27D1-4336-84AE-4D5ABEB8CEC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741773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9EBED-E281-4F07-8189-9B4600B38E24}" type="datetimeFigureOut">
              <a:rPr lang="pt-BR" smtClean="0"/>
              <a:t>13/11/2020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1B2F39-27D1-4336-84AE-4D5ABEB8CEC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151812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9EBED-E281-4F07-8189-9B4600B38E24}" type="datetimeFigureOut">
              <a:rPr lang="pt-BR" smtClean="0"/>
              <a:t>13/11/2020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1B2F39-27D1-4336-84AE-4D5ABEB8CEC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773981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9EBED-E281-4F07-8189-9B4600B38E24}" type="datetimeFigureOut">
              <a:rPr lang="pt-BR" smtClean="0"/>
              <a:t>13/11/2020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1B2F39-27D1-4336-84AE-4D5ABEB8CEC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896391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9EBED-E281-4F07-8189-9B4600B38E24}" type="datetimeFigureOut">
              <a:rPr lang="pt-BR" smtClean="0"/>
              <a:t>13/11/2020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1B2F39-27D1-4336-84AE-4D5ABEB8CEC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76031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9EBED-E281-4F07-8189-9B4600B38E24}" type="datetimeFigureOut">
              <a:rPr lang="pt-BR" smtClean="0"/>
              <a:t>13/11/2020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1B2F39-27D1-4336-84AE-4D5ABEB8CEC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521919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9EBED-E281-4F07-8189-9B4600B38E24}" type="datetimeFigureOut">
              <a:rPr lang="pt-BR" smtClean="0"/>
              <a:t>13/11/2020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1B2F39-27D1-4336-84AE-4D5ABEB8CEC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278718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9EBED-E281-4F07-8189-9B4600B38E24}" type="datetimeFigureOut">
              <a:rPr lang="pt-BR" smtClean="0"/>
              <a:t>13/11/2020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1B2F39-27D1-4336-84AE-4D5ABEB8CEC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213489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9EBED-E281-4F07-8189-9B4600B38E24}" type="datetimeFigureOut">
              <a:rPr lang="pt-BR" smtClean="0"/>
              <a:t>13/11/2020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1B2F39-27D1-4336-84AE-4D5ABEB8CEC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61494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9EBED-E281-4F07-8189-9B4600B38E24}" type="datetimeFigureOut">
              <a:rPr lang="pt-BR" smtClean="0"/>
              <a:t>13/11/2020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1B2F39-27D1-4336-84AE-4D5ABEB8CEC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947750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00">
            <a:alpha val="4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B9EBED-E281-4F07-8189-9B4600B38E24}" type="datetimeFigureOut">
              <a:rPr lang="pt-BR" smtClean="0"/>
              <a:t>13/11/2020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1B2F39-27D1-4336-84AE-4D5ABEB8CEC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925774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edifício, móveis, cortina, tapete&#10;&#10;Descrição gerada automaticamente">
            <a:extLst>
              <a:ext uri="{FF2B5EF4-FFF2-40B4-BE49-F238E27FC236}">
                <a16:creationId xmlns:a16="http://schemas.microsoft.com/office/drawing/2014/main" id="{A8697293-EB6E-45AF-963E-3EF49290413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9 CM-Too Good at Goodbyes (Violin Version) Sam Smith   DSharp">
            <a:hlinkClick r:id="" action="ppaction://media"/>
            <a:extLst>
              <a:ext uri="{FF2B5EF4-FFF2-40B4-BE49-F238E27FC236}">
                <a16:creationId xmlns:a16="http://schemas.microsoft.com/office/drawing/2014/main" id="{47A277F0-B32E-411A-AFF9-F6E366ACB8D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77556" y="285980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80109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"/>
    </mc:Choice>
    <mc:Fallback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7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Padrão do plano de fundo&#10;&#10;Descrição gerada automaticamente">
            <a:extLst>
              <a:ext uri="{FF2B5EF4-FFF2-40B4-BE49-F238E27FC236}">
                <a16:creationId xmlns:a16="http://schemas.microsoft.com/office/drawing/2014/main" id="{DC1B5671-B76F-4BD6-8444-F600D705FA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Retângulo 4">
            <a:extLst>
              <a:ext uri="{FF2B5EF4-FFF2-40B4-BE49-F238E27FC236}">
                <a16:creationId xmlns:a16="http://schemas.microsoft.com/office/drawing/2014/main" id="{4C11078D-50A4-4A37-A815-E5884C4D0FBC}"/>
              </a:ext>
            </a:extLst>
          </p:cNvPr>
          <p:cNvSpPr/>
          <p:nvPr/>
        </p:nvSpPr>
        <p:spPr>
          <a:xfrm>
            <a:off x="3026229" y="538272"/>
            <a:ext cx="2804180" cy="113427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Sátira</a:t>
            </a:r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882D8D38-17C3-4F86-AEC0-36BA6ECDFB7B}"/>
              </a:ext>
            </a:extLst>
          </p:cNvPr>
          <p:cNvSpPr/>
          <p:nvPr/>
        </p:nvSpPr>
        <p:spPr>
          <a:xfrm>
            <a:off x="1952965" y="1867461"/>
            <a:ext cx="5238069" cy="1041943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Inflat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Referente ao Soneto:</a:t>
            </a:r>
          </a:p>
          <a:p>
            <a:pPr algn="ctr"/>
            <a:r>
              <a:rPr lang="pt-BR" sz="5400" b="1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“ Meu Coração Traiçoeiro</a:t>
            </a:r>
            <a:r>
              <a:rPr lang="pt-BR" sz="5400" b="1" cap="none" spc="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“</a:t>
            </a:r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0838E69D-7AD0-46BC-9235-C46B34B8D984}"/>
              </a:ext>
            </a:extLst>
          </p:cNvPr>
          <p:cNvSpPr/>
          <p:nvPr/>
        </p:nvSpPr>
        <p:spPr>
          <a:xfrm>
            <a:off x="3026229" y="3414868"/>
            <a:ext cx="3475055" cy="70219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Jorge Humberto</a:t>
            </a:r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EC8E5BC2-1686-4F3C-B0E5-507BBFBD6A39}"/>
              </a:ext>
            </a:extLst>
          </p:cNvPr>
          <p:cNvSpPr/>
          <p:nvPr/>
        </p:nvSpPr>
        <p:spPr>
          <a:xfrm rot="995826">
            <a:off x="755711" y="3076123"/>
            <a:ext cx="2082069" cy="993851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6">
                      <a:lumMod val="40000"/>
                      <a:lumOff val="60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12/11/20</a:t>
            </a:r>
          </a:p>
          <a:p>
            <a:pPr algn="ctr"/>
            <a:r>
              <a:rPr lang="pt-BR" sz="5400" b="1" cap="none" spc="0" dirty="0">
                <a:ln>
                  <a:solidFill>
                    <a:schemeClr val="accent6">
                      <a:lumMod val="40000"/>
                      <a:lumOff val="60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Santa-Iria-da-</a:t>
            </a:r>
            <a:r>
              <a:rPr lang="pt-BR" sz="5400" b="1" cap="none" spc="0" dirty="0" err="1">
                <a:ln>
                  <a:solidFill>
                    <a:schemeClr val="accent6">
                      <a:lumMod val="40000"/>
                      <a:lumOff val="60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Azóia</a:t>
            </a:r>
            <a:endParaRPr lang="pt-BR" sz="5400" b="1" cap="none" spc="0" dirty="0">
              <a:ln>
                <a:solidFill>
                  <a:schemeClr val="accent6">
                    <a:lumMod val="40000"/>
                    <a:lumOff val="60000"/>
                  </a:schemeClr>
                </a:solidFill>
              </a:ln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03294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0000">
        <p15:prstTrans prst="curtains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8" grpId="0"/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edifício, móveis, cortina, tapete&#10;&#10;Descrição gerada automaticamente">
            <a:extLst>
              <a:ext uri="{FF2B5EF4-FFF2-40B4-BE49-F238E27FC236}">
                <a16:creationId xmlns:a16="http://schemas.microsoft.com/office/drawing/2014/main" id="{A8697293-EB6E-45AF-963E-3EF4929041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Uma imagem contendo esporte aquático, natação, homem&#10;&#10;Descrição gerada automaticamente">
            <a:extLst>
              <a:ext uri="{FF2B5EF4-FFF2-40B4-BE49-F238E27FC236}">
                <a16:creationId xmlns:a16="http://schemas.microsoft.com/office/drawing/2014/main" id="{9EAF30DB-3F5F-431B-9C5F-AE9A4C1B1C1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0" t="10532" r="390" b="10532"/>
          <a:stretch/>
        </p:blipFill>
        <p:spPr>
          <a:xfrm>
            <a:off x="1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86904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2000">
        <p15:prstTrans prst="wind"/>
      </p:transition>
    </mc:Choice>
    <mc:Fallback>
      <p:transition spd="slow" advTm="2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Padrão do plano de fundo&#10;&#10;Descrição gerada automaticamente">
            <a:extLst>
              <a:ext uri="{FF2B5EF4-FFF2-40B4-BE49-F238E27FC236}">
                <a16:creationId xmlns:a16="http://schemas.microsoft.com/office/drawing/2014/main" id="{DC1B5671-B76F-4BD6-8444-F600D705FA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FCF3E716-D259-4B1D-9A23-9BD2D6921DB4}"/>
              </a:ext>
            </a:extLst>
          </p:cNvPr>
          <p:cNvSpPr txBox="1"/>
          <p:nvPr/>
        </p:nvSpPr>
        <p:spPr>
          <a:xfrm>
            <a:off x="2255500" y="1140589"/>
            <a:ext cx="4633000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Quando fiz o soneto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“Meu Coração Traiçoeiro”,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devia de estar em tal estado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derradeiro,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sem saber o que fazer.</a:t>
            </a:r>
          </a:p>
        </p:txBody>
      </p:sp>
    </p:spTree>
    <p:extLst>
      <p:ext uri="{BB962C8B-B14F-4D97-AF65-F5344CB8AC3E}">
        <p14:creationId xmlns:p14="http://schemas.microsoft.com/office/powerpoint/2010/main" val="24992718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:circle/>
      </p:transition>
    </mc:Choice>
    <mc:Fallback>
      <p:transition spd="slow" advTm="8000">
        <p:circl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Padrão do plano de fundo&#10;&#10;Descrição gerada automaticamente">
            <a:extLst>
              <a:ext uri="{FF2B5EF4-FFF2-40B4-BE49-F238E27FC236}">
                <a16:creationId xmlns:a16="http://schemas.microsoft.com/office/drawing/2014/main" id="{DC1B5671-B76F-4BD6-8444-F600D705FA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132C7295-7B68-4EF4-BE0E-919150B8770E}"/>
              </a:ext>
            </a:extLst>
          </p:cNvPr>
          <p:cNvSpPr txBox="1"/>
          <p:nvPr/>
        </p:nvSpPr>
        <p:spPr>
          <a:xfrm>
            <a:off x="2067012" y="1140589"/>
            <a:ext cx="4738798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se adivinhou a morte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por poema tão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mal escrito,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nem se salvou coração,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alma, sentimento verossímil.</a:t>
            </a:r>
          </a:p>
        </p:txBody>
      </p:sp>
    </p:spTree>
    <p:extLst>
      <p:ext uri="{BB962C8B-B14F-4D97-AF65-F5344CB8AC3E}">
        <p14:creationId xmlns:p14="http://schemas.microsoft.com/office/powerpoint/2010/main" val="39592682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9000">
        <p:circle/>
      </p:transition>
    </mc:Choice>
    <mc:Fallback>
      <p:transition spd="slow" advTm="9000">
        <p:circl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edifício, móveis, cortina, tapete&#10;&#10;Descrição gerada automaticamente">
            <a:extLst>
              <a:ext uri="{FF2B5EF4-FFF2-40B4-BE49-F238E27FC236}">
                <a16:creationId xmlns:a16="http://schemas.microsoft.com/office/drawing/2014/main" id="{A8697293-EB6E-45AF-963E-3EF4929041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Uma imagem contendo no interior, olhando, bicho de pelúcia, urso&#10;&#10;Descrição gerada automaticamente">
            <a:extLst>
              <a:ext uri="{FF2B5EF4-FFF2-40B4-BE49-F238E27FC236}">
                <a16:creationId xmlns:a16="http://schemas.microsoft.com/office/drawing/2014/main" id="{36A13AB4-48C3-47C6-8257-87AE21A438C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749" b="10749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9237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3000">
        <p15:prstTrans prst="peelOff"/>
      </p:transition>
    </mc:Choice>
    <mc:Fallback>
      <p:transition spd="slow" advTm="3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Padrão do plano de fundo&#10;&#10;Descrição gerada automaticamente">
            <a:extLst>
              <a:ext uri="{FF2B5EF4-FFF2-40B4-BE49-F238E27FC236}">
                <a16:creationId xmlns:a16="http://schemas.microsoft.com/office/drawing/2014/main" id="{DC1B5671-B76F-4BD6-8444-F600D705FA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99576CDC-C53A-4F9E-B138-20B7B5D3BDB0}"/>
              </a:ext>
            </a:extLst>
          </p:cNvPr>
          <p:cNvSpPr txBox="1"/>
          <p:nvPr/>
        </p:nvSpPr>
        <p:spPr>
          <a:xfrm>
            <a:off x="1966033" y="1140589"/>
            <a:ext cx="4674678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Nunca escrevi tão mal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sem sentir o que dizia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foi tal que ao deparar-me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 tais versos e hipocrisia,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envergonhei Poeta e Musa,</a:t>
            </a:r>
          </a:p>
        </p:txBody>
      </p:sp>
    </p:spTree>
    <p:extLst>
      <p:ext uri="{BB962C8B-B14F-4D97-AF65-F5344CB8AC3E}">
        <p14:creationId xmlns:p14="http://schemas.microsoft.com/office/powerpoint/2010/main" val="1512649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circle/>
      </p:transition>
    </mc:Choice>
    <mc:Fallback>
      <p:transition spd="slow" advTm="10000">
        <p:circl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Padrão do plano de fundo&#10;&#10;Descrição gerada automaticamente">
            <a:extLst>
              <a:ext uri="{FF2B5EF4-FFF2-40B4-BE49-F238E27FC236}">
                <a16:creationId xmlns:a16="http://schemas.microsoft.com/office/drawing/2014/main" id="{DC1B5671-B76F-4BD6-8444-F600D705FA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4DD6BFFF-35E5-436E-BB7E-C09018222D9F}"/>
              </a:ext>
            </a:extLst>
          </p:cNvPr>
          <p:cNvSpPr txBox="1"/>
          <p:nvPr/>
        </p:nvSpPr>
        <p:spPr>
          <a:xfrm>
            <a:off x="1795779" y="1140589"/>
            <a:ext cx="5141152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quem eu peço desculpas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mas devia de estar dopado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(agora sei donde vinha o cheiro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álcool) estava desarranjado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só assim virei poetastro.</a:t>
            </a:r>
          </a:p>
        </p:txBody>
      </p:sp>
    </p:spTree>
    <p:extLst>
      <p:ext uri="{BB962C8B-B14F-4D97-AF65-F5344CB8AC3E}">
        <p14:creationId xmlns:p14="http://schemas.microsoft.com/office/powerpoint/2010/main" val="31106589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1000">
        <p:circle/>
      </p:transition>
    </mc:Choice>
    <mc:Fallback>
      <p:transition spd="slow" advTm="11000">
        <p:circl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edifício, móveis, cortina, tapete&#10;&#10;Descrição gerada automaticamente">
            <a:extLst>
              <a:ext uri="{FF2B5EF4-FFF2-40B4-BE49-F238E27FC236}">
                <a16:creationId xmlns:a16="http://schemas.microsoft.com/office/drawing/2014/main" id="{A8697293-EB6E-45AF-963E-3EF4929041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93EAA117-7B2D-44DB-B151-3D79C0F895D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85493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14:switch dir="r"/>
      </p:transition>
    </mc:Choice>
    <mc:Fallback>
      <p:transition spd="slow" advTm="2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Padrão do plano de fundo&#10;&#10;Descrição gerada automaticamente">
            <a:extLst>
              <a:ext uri="{FF2B5EF4-FFF2-40B4-BE49-F238E27FC236}">
                <a16:creationId xmlns:a16="http://schemas.microsoft.com/office/drawing/2014/main" id="{DC1B5671-B76F-4BD6-8444-F600D705FA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E1D63285-F4A8-4A0D-B840-E15A00EF053E}"/>
              </a:ext>
            </a:extLst>
          </p:cNvPr>
          <p:cNvSpPr txBox="1"/>
          <p:nvPr/>
        </p:nvSpPr>
        <p:spPr>
          <a:xfrm>
            <a:off x="2055124" y="1014884"/>
            <a:ext cx="5033750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saudades tenho eu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quem me deixou à 4 anos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agora apela que me ama,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pelo menos sejamos manos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o que foi deve perdurar?</a:t>
            </a:r>
          </a:p>
        </p:txBody>
      </p:sp>
    </p:spTree>
    <p:extLst>
      <p:ext uri="{BB962C8B-B14F-4D97-AF65-F5344CB8AC3E}">
        <p14:creationId xmlns:p14="http://schemas.microsoft.com/office/powerpoint/2010/main" val="5785816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circle/>
      </p:transition>
    </mc:Choice>
    <mc:Fallback>
      <p:transition spd="slow" advTm="12000">
        <p:circl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Padrão do plano de fundo&#10;&#10;Descrição gerada automaticamente">
            <a:extLst>
              <a:ext uri="{FF2B5EF4-FFF2-40B4-BE49-F238E27FC236}">
                <a16:creationId xmlns:a16="http://schemas.microsoft.com/office/drawing/2014/main" id="{DC1B5671-B76F-4BD6-8444-F600D705FA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2C84752C-E82E-4721-9595-B55FD1708344}"/>
              </a:ext>
            </a:extLst>
          </p:cNvPr>
          <p:cNvSpPr txBox="1"/>
          <p:nvPr/>
        </p:nvSpPr>
        <p:spPr>
          <a:xfrm>
            <a:off x="1319102" y="1140589"/>
            <a:ext cx="6019598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Aos meus leitores peço que esqueçam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tudo quando escrevi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nesse malfadado soneto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onde sobrevivi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porque esta sátira contradiz.</a:t>
            </a:r>
          </a:p>
        </p:txBody>
      </p:sp>
    </p:spTree>
    <p:extLst>
      <p:ext uri="{BB962C8B-B14F-4D97-AF65-F5344CB8AC3E}">
        <p14:creationId xmlns:p14="http://schemas.microsoft.com/office/powerpoint/2010/main" val="2317615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circle/>
      </p:transition>
    </mc:Choice>
    <mc:Fallback>
      <p:transition spd="slow" advTm="10000">
        <p:circl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edifício, móveis, cortina, tapete&#10;&#10;Descrição gerada automaticamente">
            <a:extLst>
              <a:ext uri="{FF2B5EF4-FFF2-40B4-BE49-F238E27FC236}">
                <a16:creationId xmlns:a16="http://schemas.microsoft.com/office/drawing/2014/main" id="{A8697293-EB6E-45AF-963E-3EF4929041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m 7" descr="Desenho de rosto de pessoa visto de perto&#10;&#10;Descrição gerada automaticamente">
            <a:extLst>
              <a:ext uri="{FF2B5EF4-FFF2-40B4-BE49-F238E27FC236}">
                <a16:creationId xmlns:a16="http://schemas.microsoft.com/office/drawing/2014/main" id="{CA858B2C-7326-4991-83FF-2FB8B16A704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247" t="8707" r="2247" b="8707"/>
          <a:stretch/>
        </p:blipFill>
        <p:spPr>
          <a:xfrm>
            <a:off x="0" y="0"/>
            <a:ext cx="9214338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5345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:fade/>
      </p:transition>
    </mc:Choice>
    <mc:Fallback>
      <p:transition spd="slow" advTm="2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Padrão do plano de fundo&#10;&#10;Descrição gerada automaticamente">
            <a:extLst>
              <a:ext uri="{FF2B5EF4-FFF2-40B4-BE49-F238E27FC236}">
                <a16:creationId xmlns:a16="http://schemas.microsoft.com/office/drawing/2014/main" id="{DC1B5671-B76F-4BD6-8444-F600D705FA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9E1F9F58-0484-45F5-B5D9-44F96D3AA965}"/>
              </a:ext>
            </a:extLst>
          </p:cNvPr>
          <p:cNvSpPr txBox="1"/>
          <p:nvPr/>
        </p:nvSpPr>
        <p:spPr>
          <a:xfrm>
            <a:off x="862791" y="1140589"/>
            <a:ext cx="7093609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 tal afinco, que não deixe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dúvidas a ninguém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 uns são filhos da “curta”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Já eu sou filho de minha mãe,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sou joguete nas mãos de uma qualquer.</a:t>
            </a:r>
          </a:p>
        </p:txBody>
      </p:sp>
    </p:spTree>
    <p:extLst>
      <p:ext uri="{BB962C8B-B14F-4D97-AF65-F5344CB8AC3E}">
        <p14:creationId xmlns:p14="http://schemas.microsoft.com/office/powerpoint/2010/main" val="2037002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circle/>
      </p:transition>
    </mc:Choice>
    <mc:Fallback>
      <p:transition spd="slow" advTm="13000">
        <p:circl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Padrão do plano de fundo&#10;&#10;Descrição gerada automaticamente">
            <a:extLst>
              <a:ext uri="{FF2B5EF4-FFF2-40B4-BE49-F238E27FC236}">
                <a16:creationId xmlns:a16="http://schemas.microsoft.com/office/drawing/2014/main" id="{DC1B5671-B76F-4BD6-8444-F600D705FA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C897E9F7-11C8-470C-A034-F2D2DA5CFB16}"/>
              </a:ext>
            </a:extLst>
          </p:cNvPr>
          <p:cNvSpPr txBox="1"/>
          <p:nvPr/>
        </p:nvSpPr>
        <p:spPr>
          <a:xfrm>
            <a:off x="720445" y="863590"/>
            <a:ext cx="7269939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Traiçoeiro não cabe no meu vocabulário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alguém foi soez,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pensando que era só voltar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cabia tudo outra vez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num poema lindo, aqueles que às vezes faço.</a:t>
            </a:r>
          </a:p>
          <a:p>
            <a:pPr algn="ctr"/>
            <a:r>
              <a:rPr lang="pt-BR" sz="3600" b="1" dirty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Um copo d’água com açúcar acalma.</a:t>
            </a:r>
          </a:p>
        </p:txBody>
      </p:sp>
    </p:spTree>
    <p:extLst>
      <p:ext uri="{BB962C8B-B14F-4D97-AF65-F5344CB8AC3E}">
        <p14:creationId xmlns:p14="http://schemas.microsoft.com/office/powerpoint/2010/main" val="35012306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circle/>
      </p:transition>
    </mc:Choice>
    <mc:Fallback>
      <p:transition spd="slow" advTm="14000">
        <p:circl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edifício, móveis, cortina, tapete&#10;&#10;Descrição gerada automaticamente">
            <a:extLst>
              <a:ext uri="{FF2B5EF4-FFF2-40B4-BE49-F238E27FC236}">
                <a16:creationId xmlns:a16="http://schemas.microsoft.com/office/drawing/2014/main" id="{A8697293-EB6E-45AF-963E-3EF4929041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Uma imagem contendo Padrão do plano de fundo&#10;&#10;Descrição gerada automaticamente">
            <a:extLst>
              <a:ext uri="{FF2B5EF4-FFF2-40B4-BE49-F238E27FC236}">
                <a16:creationId xmlns:a16="http://schemas.microsoft.com/office/drawing/2014/main" id="{A546C7D3-28A1-43F7-8FA6-38C3935CC9D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6173" b="6173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15661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14:prism isContent="1"/>
      </p:transition>
    </mc:Choice>
    <mc:Fallback>
      <p:transition spd="slow" advTm="3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comida, camisa&#10;&#10;Descrição gerada automaticamente">
            <a:extLst>
              <a:ext uri="{FF2B5EF4-FFF2-40B4-BE49-F238E27FC236}">
                <a16:creationId xmlns:a16="http://schemas.microsoft.com/office/drawing/2014/main" id="{9CA51046-20A2-4F61-8878-F3BEBCA3B8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7" name="CaixaDeTexto 6">
            <a:extLst>
              <a:ext uri="{FF2B5EF4-FFF2-40B4-BE49-F238E27FC236}">
                <a16:creationId xmlns:a16="http://schemas.microsoft.com/office/drawing/2014/main" id="{9DED8558-FF79-47FF-96C9-FB749BDAEC3B}"/>
              </a:ext>
            </a:extLst>
          </p:cNvPr>
          <p:cNvSpPr txBox="1"/>
          <p:nvPr/>
        </p:nvSpPr>
        <p:spPr>
          <a:xfrm>
            <a:off x="914400" y="4702629"/>
            <a:ext cx="21964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Jorge Humberto</a:t>
            </a:r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id="{73704575-80C9-4308-A918-7B96226CDF24}"/>
              </a:ext>
            </a:extLst>
          </p:cNvPr>
          <p:cNvSpPr txBox="1"/>
          <p:nvPr/>
        </p:nvSpPr>
        <p:spPr>
          <a:xfrm>
            <a:off x="5838092" y="4702629"/>
            <a:ext cx="20393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</p:txBody>
      </p:sp>
    </p:spTree>
    <p:extLst>
      <p:ext uri="{BB962C8B-B14F-4D97-AF65-F5344CB8AC3E}">
        <p14:creationId xmlns:p14="http://schemas.microsoft.com/office/powerpoint/2010/main" val="30434345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:comb/>
      </p:transition>
    </mc:Choice>
    <mc:Fallback>
      <p:transition spd="slow" advTm="3000">
        <p:comb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Padrão do plano de fundo&#10;&#10;Descrição gerada automaticamente">
            <a:extLst>
              <a:ext uri="{FF2B5EF4-FFF2-40B4-BE49-F238E27FC236}">
                <a16:creationId xmlns:a16="http://schemas.microsoft.com/office/drawing/2014/main" id="{DC1B5671-B76F-4BD6-8444-F600D705FA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7D8BE976-2023-4F5B-BD11-46B1251707A6}"/>
              </a:ext>
            </a:extLst>
          </p:cNvPr>
          <p:cNvSpPr txBox="1"/>
          <p:nvPr/>
        </p:nvSpPr>
        <p:spPr>
          <a:xfrm>
            <a:off x="1096774" y="924448"/>
            <a:ext cx="6098144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Jorge Humberto 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Too </a:t>
            </a:r>
            <a:r>
              <a:rPr lang="pt-BR" sz="2400" b="1" dirty="0" err="1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Good</a:t>
            </a:r>
            <a:r>
              <a:rPr lang="pt-BR" sz="24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 err="1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at</a:t>
            </a:r>
            <a:r>
              <a:rPr lang="pt-BR" sz="24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 err="1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Goodbyes</a:t>
            </a:r>
            <a:r>
              <a:rPr lang="pt-BR" sz="24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(Muito bom em Adeus)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Sam  Smith (Versão </a:t>
            </a:r>
            <a:r>
              <a:rPr lang="pt-BR" sz="2400" b="1" dirty="0" err="1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Violin</a:t>
            </a:r>
            <a:r>
              <a:rPr lang="pt-BR" sz="24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)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</p:txBody>
      </p:sp>
    </p:spTree>
    <p:extLst>
      <p:ext uri="{BB962C8B-B14F-4D97-AF65-F5344CB8AC3E}">
        <p14:creationId xmlns:p14="http://schemas.microsoft.com/office/powerpoint/2010/main" val="42637636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:push dir="u"/>
      </p:transition>
    </mc:Choice>
    <mc:Fallback>
      <p:transition spd="slow" advTm="8000">
        <p:push dir="u"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205</TotalTime>
  <Words>303</Words>
  <Application>Microsoft Office PowerPoint</Application>
  <PresentationFormat>Apresentação na tela (16:9)</PresentationFormat>
  <Paragraphs>59</Paragraphs>
  <Slides>17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17</vt:i4>
      </vt:variant>
    </vt:vector>
  </HeadingPairs>
  <TitlesOfParts>
    <vt:vector size="22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</dc:creator>
  <cp:lastModifiedBy>Cleonice Menegatt</cp:lastModifiedBy>
  <cp:revision>15</cp:revision>
  <dcterms:created xsi:type="dcterms:W3CDTF">2020-10-28T01:02:36Z</dcterms:created>
  <dcterms:modified xsi:type="dcterms:W3CDTF">2020-11-13T18:01:57Z</dcterms:modified>
</cp:coreProperties>
</file>