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7" r:id="rId3"/>
    <p:sldId id="261" r:id="rId4"/>
    <p:sldId id="259" r:id="rId5"/>
    <p:sldId id="271" r:id="rId6"/>
    <p:sldId id="263" r:id="rId7"/>
    <p:sldId id="270" r:id="rId8"/>
    <p:sldId id="264" r:id="rId9"/>
    <p:sldId id="274" r:id="rId10"/>
    <p:sldId id="265" r:id="rId11"/>
    <p:sldId id="275" r:id="rId12"/>
    <p:sldId id="266" r:id="rId13"/>
    <p:sldId id="272" r:id="rId14"/>
    <p:sldId id="267" r:id="rId15"/>
    <p:sldId id="273" r:id="rId16"/>
    <p:sldId id="268" r:id="rId17"/>
    <p:sldId id="260" r:id="rId18"/>
    <p:sldId id="269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AE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4130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4393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1650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1431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345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7637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7314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6935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0321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2200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5207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B3081-CD69-40F5-8729-0F04469833E4}" type="datetimeFigureOut">
              <a:rPr lang="pt-BR" smtClean="0"/>
              <a:t>15/11/2018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5EA65-D579-4FB9-B1DA-3C027C5B3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0595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ven Now 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4517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1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5143500"/>
          </a:xfrm>
          <a:prstGeom prst="rect">
            <a:avLst/>
          </a:prstGeom>
          <a:effectLst>
            <a:softEdge rad="749300"/>
          </a:effectLst>
        </p:spPr>
      </p:pic>
      <p:sp>
        <p:nvSpPr>
          <p:cNvPr id="5" name="Retângulo 4"/>
          <p:cNvSpPr/>
          <p:nvPr/>
        </p:nvSpPr>
        <p:spPr>
          <a:xfrm>
            <a:off x="1855876" y="2192628"/>
            <a:ext cx="1804943" cy="98616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C0AE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ANJO</a:t>
            </a:r>
          </a:p>
        </p:txBody>
      </p:sp>
      <p:sp>
        <p:nvSpPr>
          <p:cNvPr id="9" name="Retângulo 8"/>
          <p:cNvSpPr/>
          <p:nvPr/>
        </p:nvSpPr>
        <p:spPr>
          <a:xfrm rot="20874764">
            <a:off x="5329196" y="2158353"/>
            <a:ext cx="2691290" cy="826792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C0AE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JRonaldo</a:t>
            </a:r>
            <a:r>
              <a:rPr lang="pt-BR" sz="405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C0AE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-JR</a:t>
            </a:r>
          </a:p>
        </p:txBody>
      </p:sp>
    </p:spTree>
    <p:extLst>
      <p:ext uri="{BB962C8B-B14F-4D97-AF65-F5344CB8AC3E}">
        <p14:creationId xmlns:p14="http://schemas.microsoft.com/office/powerpoint/2010/main" val="822035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7" y="0"/>
            <a:ext cx="8870730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1092546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74700"/>
          </a:effectLst>
        </p:spPr>
      </p:pic>
      <p:sp>
        <p:nvSpPr>
          <p:cNvPr id="5" name="CaixaDeTexto 4"/>
          <p:cNvSpPr txBox="1"/>
          <p:nvPr/>
        </p:nvSpPr>
        <p:spPr>
          <a:xfrm>
            <a:off x="1988388" y="1322962"/>
            <a:ext cx="283603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Feche os olhos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sinta a toda hora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sempre...agora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pela vida a fora.</a:t>
            </a:r>
          </a:p>
        </p:txBody>
      </p:sp>
    </p:spTree>
    <p:extLst>
      <p:ext uri="{BB962C8B-B14F-4D97-AF65-F5344CB8AC3E}">
        <p14:creationId xmlns:p14="http://schemas.microsoft.com/office/powerpoint/2010/main" val="195599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744606" cy="51435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29667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74700"/>
          </a:effectLst>
        </p:spPr>
      </p:pic>
      <p:sp>
        <p:nvSpPr>
          <p:cNvPr id="4" name="CaixaDeTexto 3"/>
          <p:cNvSpPr txBox="1"/>
          <p:nvPr/>
        </p:nvSpPr>
        <p:spPr>
          <a:xfrm>
            <a:off x="1332431" y="1498059"/>
            <a:ext cx="411362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quero sempre à meu lado 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presente, futuro</a:t>
            </a:r>
            <a:r>
              <a:rPr lang="pt-B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...Passado</a:t>
            </a:r>
            <a:endParaRPr lang="pt-BR" sz="2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</a:t>
            </a:r>
            <a:r>
              <a:rPr lang="pt-B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 </a:t>
            </a:r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perco meu chão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teu o meu coração.</a:t>
            </a:r>
          </a:p>
        </p:txBody>
      </p:sp>
    </p:spTree>
    <p:extLst>
      <p:ext uri="{BB962C8B-B14F-4D97-AF65-F5344CB8AC3E}">
        <p14:creationId xmlns:p14="http://schemas.microsoft.com/office/powerpoint/2010/main" val="343736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75586" cy="5143500"/>
          </a:xfrm>
          <a:prstGeom prst="rect">
            <a:avLst/>
          </a:prstGeom>
          <a:effectLst>
            <a:softEdge rad="482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269" y="0"/>
            <a:ext cx="5822730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272087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74700"/>
          </a:effectLst>
        </p:spPr>
      </p:pic>
      <p:sp>
        <p:nvSpPr>
          <p:cNvPr id="4" name="CaixaDeTexto 3"/>
          <p:cNvSpPr txBox="1"/>
          <p:nvPr/>
        </p:nvSpPr>
        <p:spPr>
          <a:xfrm>
            <a:off x="1497008" y="1361872"/>
            <a:ext cx="362471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Sintonize em mim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terá fim,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Venceremos a distância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qualquer circunstância.</a:t>
            </a:r>
          </a:p>
        </p:txBody>
      </p:sp>
    </p:spTree>
    <p:extLst>
      <p:ext uri="{BB962C8B-B14F-4D97-AF65-F5344CB8AC3E}">
        <p14:creationId xmlns:p14="http://schemas.microsoft.com/office/powerpoint/2010/main" val="354253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178" y="0"/>
            <a:ext cx="4897821" cy="5143500"/>
          </a:xfrm>
          <a:prstGeom prst="rect">
            <a:avLst/>
          </a:prstGeom>
          <a:effectLst>
            <a:softEdge rad="685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559973" cy="5143500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32876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warp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74700"/>
          </a:effectLst>
        </p:spPr>
      </p:pic>
      <p:sp>
        <p:nvSpPr>
          <p:cNvPr id="4" name="CaixaDeTexto 3"/>
          <p:cNvSpPr txBox="1"/>
          <p:nvPr/>
        </p:nvSpPr>
        <p:spPr>
          <a:xfrm>
            <a:off x="1189451" y="1391055"/>
            <a:ext cx="430117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Basta transcender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Depende do teu querer...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Estarei aí sempre que mentalizar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preciso te amar.</a:t>
            </a:r>
          </a:p>
        </p:txBody>
      </p:sp>
    </p:spTree>
    <p:extLst>
      <p:ext uri="{BB962C8B-B14F-4D97-AF65-F5344CB8AC3E}">
        <p14:creationId xmlns:p14="http://schemas.microsoft.com/office/powerpoint/2010/main" val="1144656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298" y="0"/>
            <a:ext cx="5213130" cy="5143500"/>
          </a:xfrm>
          <a:prstGeom prst="rect">
            <a:avLst/>
          </a:prstGeom>
          <a:effectLst>
            <a:softEdge rad="774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4593"/>
            <a:ext cx="5391807" cy="5048907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522699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74700"/>
          </a:effectLst>
        </p:spPr>
      </p:pic>
      <p:sp>
        <p:nvSpPr>
          <p:cNvPr id="4" name="CaixaDeTexto 3"/>
          <p:cNvSpPr txBox="1"/>
          <p:nvPr/>
        </p:nvSpPr>
        <p:spPr>
          <a:xfrm>
            <a:off x="1630664" y="1420238"/>
            <a:ext cx="355578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estar sempre contigo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meu único abrigo,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muito amor e carinho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Faremos nosso ninho.</a:t>
            </a:r>
          </a:p>
        </p:txBody>
      </p:sp>
    </p:spTree>
    <p:extLst>
      <p:ext uri="{BB962C8B-B14F-4D97-AF65-F5344CB8AC3E}">
        <p14:creationId xmlns:p14="http://schemas.microsoft.com/office/powerpoint/2010/main" val="69619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0"/>
            <a:ext cx="9059916" cy="5143500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176531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r"/>
      </p:transition>
    </mc:Choice>
    <mc:Fallback>
      <p:transition spd="slow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74700"/>
          </a:effectLst>
        </p:spPr>
      </p:pic>
      <p:sp>
        <p:nvSpPr>
          <p:cNvPr id="4" name="CaixaDeTexto 3"/>
          <p:cNvSpPr txBox="1"/>
          <p:nvPr/>
        </p:nvSpPr>
        <p:spPr>
          <a:xfrm>
            <a:off x="1553113" y="1381328"/>
            <a:ext cx="360868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 tua mente "divagar"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quero em todo lugar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Dê-me  tua semente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minha será "eternamente"</a:t>
            </a:r>
          </a:p>
        </p:txBody>
      </p:sp>
    </p:spTree>
    <p:extLst>
      <p:ext uri="{BB962C8B-B14F-4D97-AF65-F5344CB8AC3E}">
        <p14:creationId xmlns:p14="http://schemas.microsoft.com/office/powerpoint/2010/main" val="2876573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8" y="0"/>
            <a:ext cx="8397765" cy="5143500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72751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74700"/>
          </a:effectLst>
        </p:spPr>
      </p:pic>
      <p:sp>
        <p:nvSpPr>
          <p:cNvPr id="4" name="CaixaDeTexto 3"/>
          <p:cNvSpPr txBox="1"/>
          <p:nvPr/>
        </p:nvSpPr>
        <p:spPr>
          <a:xfrm>
            <a:off x="1895171" y="1157591"/>
            <a:ext cx="314380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</a:t>
            </a:r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meu começo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Principio, meio e fim...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te darei guarida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"Anjo" da minha vida.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Anjo....</a:t>
            </a:r>
          </a:p>
        </p:txBody>
      </p:sp>
    </p:spTree>
    <p:extLst>
      <p:ext uri="{BB962C8B-B14F-4D97-AF65-F5344CB8AC3E}">
        <p14:creationId xmlns:p14="http://schemas.microsoft.com/office/powerpoint/2010/main" val="356010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17123" cy="5143500"/>
          </a:xfrm>
          <a:prstGeom prst="rect">
            <a:avLst/>
          </a:prstGeom>
          <a:effectLst>
            <a:softEdge rad="749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3699" y="0"/>
            <a:ext cx="4936677" cy="514394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863" y="1206230"/>
            <a:ext cx="2543941" cy="3073940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427" y="1406904"/>
            <a:ext cx="2659118" cy="2873266"/>
          </a:xfrm>
          <a:prstGeom prst="rect">
            <a:avLst/>
          </a:prstGeom>
          <a:effectLst>
            <a:softEdge rad="406400"/>
          </a:effectLst>
        </p:spPr>
      </p:pic>
      <p:sp>
        <p:nvSpPr>
          <p:cNvPr id="8" name="CaixaDeTexto 7"/>
          <p:cNvSpPr txBox="1"/>
          <p:nvPr/>
        </p:nvSpPr>
        <p:spPr>
          <a:xfrm>
            <a:off x="1750979" y="4558948"/>
            <a:ext cx="2097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JRonaldo</a:t>
            </a:r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-JR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808677" y="4558948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464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74700"/>
          </a:effectLst>
        </p:spPr>
      </p:pic>
      <p:sp>
        <p:nvSpPr>
          <p:cNvPr id="4" name="CaixaDeTexto 3"/>
          <p:cNvSpPr txBox="1"/>
          <p:nvPr/>
        </p:nvSpPr>
        <p:spPr>
          <a:xfrm>
            <a:off x="1701639" y="1215957"/>
            <a:ext cx="334739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JRonaldo</a:t>
            </a:r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-JR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Even</a:t>
            </a:r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Now</a:t>
            </a:r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(Instrumental)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73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</TotalTime>
  <Words>162</Words>
  <Application>Microsoft Office PowerPoint</Application>
  <PresentationFormat>Apresentação na tela (16:9)</PresentationFormat>
  <Paragraphs>40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2018-10-17T14:54:16Z</dcterms:created>
  <dcterms:modified xsi:type="dcterms:W3CDTF">2018-11-15T22:35:50Z</dcterms:modified>
</cp:coreProperties>
</file>