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65" r:id="rId6"/>
    <p:sldId id="268" r:id="rId7"/>
    <p:sldId id="264" r:id="rId8"/>
    <p:sldId id="269" r:id="rId9"/>
    <p:sldId id="263" r:id="rId10"/>
    <p:sldId id="270" r:id="rId11"/>
    <p:sldId id="262" r:id="rId12"/>
    <p:sldId id="271" r:id="rId13"/>
    <p:sldId id="261" r:id="rId14"/>
    <p:sldId id="272" r:id="rId15"/>
    <p:sldId id="259" r:id="rId16"/>
    <p:sldId id="260" r:id="rId17"/>
    <p:sldId id="266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00CC99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E75770-A7E1-5FF8-E7AD-C5EC5453FC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98BBF0-6FA9-CC57-7368-07E785BEF0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69085DB-8724-DE8E-2177-E5E8F774C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FC67-67C7-42FF-B57F-16EC547FA6B1}" type="datetimeFigureOut">
              <a:rPr lang="pt-BR" smtClean="0"/>
              <a:t>12/03/2025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17295C6-45CB-5CA1-3CC8-E362006B0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F3815F4-B2FD-E5EC-1A2F-0EFAB5FDD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2B639-90B3-494D-A238-F79463C60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0523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93570B-C308-3607-FE25-51D35A912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31813C7-BAA8-3BDF-A890-E5D067EE7A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D3661BA-A6DF-A3BB-205C-F5D062F47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FC67-67C7-42FF-B57F-16EC547FA6B1}" type="datetimeFigureOut">
              <a:rPr lang="pt-BR" smtClean="0"/>
              <a:t>12/03/2025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1495B42-E3B5-B632-97CF-D3876A85A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AA7DB86-2029-CC7E-CE38-7D25E9A8B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2B639-90B3-494D-A238-F79463C60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3091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BC006A-C8EC-1418-5B09-31CE22D1F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9098C7E-6274-C5C6-2D3B-0B8071C4A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7BAAE06-6684-8C7E-1F59-5538588FF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FC67-67C7-42FF-B57F-16EC547FA6B1}" type="datetimeFigureOut">
              <a:rPr lang="pt-BR" smtClean="0"/>
              <a:t>12/03/2025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0B0436F-9A72-65DD-E7FD-5A21ACDF8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92EA502-B9DA-1661-CC2F-685539CB8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2B639-90B3-494D-A238-F79463C60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8764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D0BC2A-AC46-33B2-E9D3-0A61FAF87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C6BAEB7-DB17-4FCE-5CFB-FF604ECEFD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D0CF7D6-5F6F-A91F-7B90-FA449861CA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10899AC-8FD6-DE19-BE74-33B15F31C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FC67-67C7-42FF-B57F-16EC547FA6B1}" type="datetimeFigureOut">
              <a:rPr lang="pt-BR" smtClean="0"/>
              <a:t>12/03/2025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157D436-ECF2-8D96-876D-CAC3F6528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B2D79AD-1CFC-91C1-B329-450E31C90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2B639-90B3-494D-A238-F79463C60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5208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F40A90-EB0A-4F1B-F3FC-2345EC868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424DA9D-933A-D85F-21B0-940E59B974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A3CF547-5C16-6819-9E60-6115123B20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64605772-25B2-0164-D917-8818F31309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72BB1E0F-CF1F-A8E4-0FE9-C26D69E8C9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E714916A-2488-6903-B9D3-44B1226FD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FC67-67C7-42FF-B57F-16EC547FA6B1}" type="datetimeFigureOut">
              <a:rPr lang="pt-BR" smtClean="0"/>
              <a:t>12/03/2025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C31C1CA5-C7C7-FE0F-36B2-973056321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1FE4E689-9F19-672F-794F-3D3BED9B3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2B639-90B3-494D-A238-F79463C60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0968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59190D-9F75-4F3C-4755-9491566D2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EA876287-831A-87FF-AF70-AD6441C82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FC67-67C7-42FF-B57F-16EC547FA6B1}" type="datetimeFigureOut">
              <a:rPr lang="pt-BR" smtClean="0"/>
              <a:t>12/03/2025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EC2C19A-8DC4-9FA7-24E2-1D3D7E016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D6F0A10-A8AF-A8D7-F878-77DAFA3D1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2B639-90B3-494D-A238-F79463C60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5356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66C6C514-AC9A-07D2-A8F9-2E09C9C23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FC67-67C7-42FF-B57F-16EC547FA6B1}" type="datetimeFigureOut">
              <a:rPr lang="pt-BR" smtClean="0"/>
              <a:t>12/03/2025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3293293-92A3-4F57-C09F-85B3829FD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EDF629F5-82FF-4A0A-B7AA-89D58C214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2B639-90B3-494D-A238-F79463C60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6015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0E3D81-CE10-D6C6-5BC8-B29134DD6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2B15B3F-4705-A5D1-A81B-6B969F559A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8E9FB84-1D98-D1D6-D4B1-C6F25D6632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807A02F-B213-9BFD-3533-2E0DFDEB8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FC67-67C7-42FF-B57F-16EC547FA6B1}" type="datetimeFigureOut">
              <a:rPr lang="pt-BR" smtClean="0"/>
              <a:t>12/03/2025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3533CFB-DB1B-227C-64AB-06D95D60D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0AD8B35-DD17-114F-2614-264B8A0A6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2B639-90B3-494D-A238-F79463C60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5114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9640FE-9EE2-0506-D806-533C23584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7F76EC4C-4807-695B-A769-38AA696AC1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A03437A-B840-8375-004C-08195C68DF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31A7174-46A1-ADFB-1847-583A8211F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FC67-67C7-42FF-B57F-16EC547FA6B1}" type="datetimeFigureOut">
              <a:rPr lang="pt-BR" smtClean="0"/>
              <a:t>12/03/2025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19F6B2A-C452-825F-65C3-09FE07F05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CAF4B77-8B68-2FD9-642B-3AE41EACB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2B639-90B3-494D-A238-F79463C60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0850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018C4D-61A5-3602-5D4E-1B17B504A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808AA3A8-81F7-9B0C-047D-9F36498D9E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473ABC0-45A6-84B7-A462-ABAB5E64D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FC67-67C7-42FF-B57F-16EC547FA6B1}" type="datetimeFigureOut">
              <a:rPr lang="pt-BR" smtClean="0"/>
              <a:t>12/03/2025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651A05F-D987-B5F3-C493-882062A2B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3663A1-7798-7D3C-757A-FB0A58F84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2B639-90B3-494D-A238-F79463C60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2212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7752AB2-530F-50A3-9B0F-E34B446998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A85C066-0A21-90EF-695B-A8C8802159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E258ADF-643A-02A8-99AE-10174FC71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FC67-67C7-42FF-B57F-16EC547FA6B1}" type="datetimeFigureOut">
              <a:rPr lang="pt-BR" smtClean="0"/>
              <a:t>12/03/2025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BEC0033-F571-10B9-3E69-95310A283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DFB20F8-1F34-E758-22FE-C1E61D2E1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2B639-90B3-494D-A238-F79463C60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8176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360CA50-F6CE-F892-3D5C-9B3764DD6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A23E555-AD07-6A3F-E738-F89F0A6851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FBBED1B-727F-1500-4C0B-AABB970EC6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BFC67-67C7-42FF-B57F-16EC547FA6B1}" type="datetimeFigureOut">
              <a:rPr lang="pt-BR" smtClean="0"/>
              <a:t>12/03/2025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0504464-E968-B7D9-FCA1-57B712721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02843C6-E4D9-89B8-CFD3-369E0B0B95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2B639-90B3-494D-A238-F79463C608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0857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AB20E8C-F02B-8EDA-0069-A3147A2E17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anpipes- Song Sung Blue">
            <a:hlinkClick r:id="" action="ppaction://media"/>
            <a:extLst>
              <a:ext uri="{FF2B5EF4-FFF2-40B4-BE49-F238E27FC236}">
                <a16:creationId xmlns:a16="http://schemas.microsoft.com/office/drawing/2014/main" id="{ADCAF31F-DC9F-C436-3C02-CAD71237F2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26435" y="28425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753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94DC20-BEF5-CA77-9CEF-A5BDC868E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49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24929-BF74-2E8C-8A8F-1BDCC1A1D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0ABE696-68E2-267C-2BBF-898BCCE01F5A}"/>
              </a:ext>
            </a:extLst>
          </p:cNvPr>
          <p:cNvSpPr/>
          <p:nvPr/>
        </p:nvSpPr>
        <p:spPr>
          <a:xfrm>
            <a:off x="3385161" y="1867405"/>
            <a:ext cx="54216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8800" b="1" cap="none" spc="0" dirty="0">
                <a:ln>
                  <a:solidFill>
                    <a:srgbClr val="00CC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Cântico à Vida!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2E7B38C-21DA-08BB-485D-CCFF0AF621B4}"/>
              </a:ext>
            </a:extLst>
          </p:cNvPr>
          <p:cNvSpPr/>
          <p:nvPr/>
        </p:nvSpPr>
        <p:spPr>
          <a:xfrm>
            <a:off x="2963572" y="3921492"/>
            <a:ext cx="58432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CC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2275535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pageCurlSingl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75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5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C2ED124-F945-4BBD-EA25-EECE661840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137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24929-BF74-2E8C-8A8F-1BDCC1A1D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A991213-58A2-BB0F-64BE-7B767900B16C}"/>
              </a:ext>
            </a:extLst>
          </p:cNvPr>
          <p:cNvSpPr txBox="1"/>
          <p:nvPr/>
        </p:nvSpPr>
        <p:spPr>
          <a:xfrm>
            <a:off x="1062373" y="1577009"/>
            <a:ext cx="90620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Eu olho a Natureza, embevecido,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contemplo a luz do Sol que nos aquece!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Dou graças ao Senhor por ter nascido!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E por todo o meu tempo já vivido,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	sempre agradeço a Deus em minha prece!</a:t>
            </a:r>
          </a:p>
        </p:txBody>
      </p:sp>
    </p:spTree>
    <p:extLst>
      <p:ext uri="{BB962C8B-B14F-4D97-AF65-F5344CB8AC3E}">
        <p14:creationId xmlns:p14="http://schemas.microsoft.com/office/powerpoint/2010/main" val="3578382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EB179F-CB25-F23A-65DA-731297B40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4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omb/>
      </p:transition>
    </mc:Choice>
    <mc:Fallback>
      <p:transition spd="slow" advTm="2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24929-BF74-2E8C-8A8F-1BDCC1A1D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4F97A5-3C7A-9301-A3D2-2105DB2115D2}"/>
              </a:ext>
            </a:extLst>
          </p:cNvPr>
          <p:cNvSpPr txBox="1"/>
          <p:nvPr/>
        </p:nvSpPr>
        <p:spPr>
          <a:xfrm>
            <a:off x="1951530" y="1537252"/>
            <a:ext cx="810670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Eu fiz deste poema uma canção,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	canção que vou cantando à própria vida.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À vida em permanente gestação,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E ao tempo que em constante mutação,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	é mestre de uma turma desunida!</a:t>
            </a:r>
          </a:p>
        </p:txBody>
      </p:sp>
    </p:spTree>
    <p:extLst>
      <p:ext uri="{BB962C8B-B14F-4D97-AF65-F5344CB8AC3E}">
        <p14:creationId xmlns:p14="http://schemas.microsoft.com/office/powerpoint/2010/main" val="2047097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BBE08A2-00B5-3A8F-4359-5211BF2042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01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shred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24929-BF74-2E8C-8A8F-1BDCC1A1D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3F4CB34-61B1-4A37-5A8F-6F864C1997A8}"/>
              </a:ext>
            </a:extLst>
          </p:cNvPr>
          <p:cNvSpPr txBox="1"/>
          <p:nvPr/>
        </p:nvSpPr>
        <p:spPr>
          <a:xfrm>
            <a:off x="1961037" y="1536174"/>
            <a:ext cx="763382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Desunida, cruel, inconsciente...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Possuído de instinto matricida!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       Mata a mãe Natureza lentamente,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         mantendo seu sorriso displicente,   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enquanto se extermina tanta vida!</a:t>
            </a:r>
          </a:p>
        </p:txBody>
      </p:sp>
    </p:spTree>
    <p:extLst>
      <p:ext uri="{BB962C8B-B14F-4D97-AF65-F5344CB8AC3E}">
        <p14:creationId xmlns:p14="http://schemas.microsoft.com/office/powerpoint/2010/main" val="290136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E5E3A73-9091-1DA7-449F-166B22DB6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052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2000">
        <p14:prism dir="d" isContent="1" isInverted="1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24929-BF74-2E8C-8A8F-1BDCC1A1D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C226536-8442-3C9D-825F-D319067A6873}"/>
              </a:ext>
            </a:extLst>
          </p:cNvPr>
          <p:cNvSpPr txBox="1"/>
          <p:nvPr/>
        </p:nvSpPr>
        <p:spPr>
          <a:xfrm>
            <a:off x="1658153" y="1431235"/>
            <a:ext cx="811472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Nos vale a Primavera generosa,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            que traz no seu regaço o renascer.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           Traz venturas, os sonhos cor de rosa,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repõe a Natureza mais viçosa,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e traz a minha força de viver!</a:t>
            </a:r>
          </a:p>
        </p:txBody>
      </p:sp>
    </p:spTree>
    <p:extLst>
      <p:ext uri="{BB962C8B-B14F-4D97-AF65-F5344CB8AC3E}">
        <p14:creationId xmlns:p14="http://schemas.microsoft.com/office/powerpoint/2010/main" val="3851280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3000">
        <p:split orient="vert"/>
      </p:transition>
    </mc:Choice>
    <mc:Fallback>
      <p:transition spd="slow" advTm="13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B9D5E12-6391-F75B-C065-36DA6A1B0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01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24929-BF74-2E8C-8A8F-1BDCC1A1D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03ABC49-8877-0F01-3B53-6BC414F30305}"/>
              </a:ext>
            </a:extLst>
          </p:cNvPr>
          <p:cNvSpPr txBox="1"/>
          <p:nvPr/>
        </p:nvSpPr>
        <p:spPr>
          <a:xfrm>
            <a:off x="1067755" y="1179444"/>
            <a:ext cx="8720657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Por isso sempre a vida exaltarei!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               Será meu canto, um cântico de amor!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Ao trinado das aves juntarei,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a voz que Deus me deu, e cantarei,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     à vida, ao mundo, à Terra, ao Redentor!</a:t>
            </a:r>
          </a:p>
          <a:p>
            <a:endParaRPr lang="pt-BR" dirty="0"/>
          </a:p>
          <a:p>
            <a:r>
              <a:rPr lang="pt-BR" dirty="0"/>
              <a:t>	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Lagos, 26/05/2005</a:t>
            </a:r>
          </a:p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Alfredo dos Santos Mendes</a:t>
            </a:r>
          </a:p>
          <a:p>
            <a:r>
              <a:rPr lang="pt-B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39470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A201F37-E550-6643-6EA9-D34F4EA1C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D51EC31-85CA-E02A-5DC4-5E917FC1B38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60" b="15860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480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2000">
        <p14:ripple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E130E3D7-12D7-A44B-0251-96CD7C3DBD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9CDD2F40-7A5C-53F0-4A36-39FB25378E62}"/>
              </a:ext>
            </a:extLst>
          </p:cNvPr>
          <p:cNvSpPr txBox="1"/>
          <p:nvPr/>
        </p:nvSpPr>
        <p:spPr>
          <a:xfrm>
            <a:off x="742122" y="47463"/>
            <a:ext cx="4769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Alfredo dos Santos Mendes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DEF666EF-7B2B-F4C4-38F3-09B83D2AD3B4}"/>
              </a:ext>
            </a:extLst>
          </p:cNvPr>
          <p:cNvSpPr txBox="1"/>
          <p:nvPr/>
        </p:nvSpPr>
        <p:spPr>
          <a:xfrm>
            <a:off x="7536713" y="47463"/>
            <a:ext cx="26300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876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D3253B5-D8B8-6E10-AF23-7A961278A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47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wind"/>
      </p:transition>
    </mc:Choice>
    <mc:Fallback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24929-BF74-2E8C-8A8F-1BDCC1A1D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AD5072F4-46D3-BDED-D1A3-1A8B4F7C9673}"/>
              </a:ext>
            </a:extLst>
          </p:cNvPr>
          <p:cNvSpPr txBox="1"/>
          <p:nvPr/>
        </p:nvSpPr>
        <p:spPr>
          <a:xfrm>
            <a:off x="2337599" y="1166842"/>
            <a:ext cx="751680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36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Alfredo dos Santos Mendes</a:t>
            </a:r>
          </a:p>
          <a:p>
            <a:pPr algn="ctr"/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Música:Panpines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- Song  Sung Blue</a:t>
            </a:r>
          </a:p>
          <a:p>
            <a:pPr algn="ctr"/>
            <a:r>
              <a:rPr lang="pt-BR" sz="36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36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36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600" b="1" dirty="0" err="1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600" b="1" dirty="0">
              <a:solidFill>
                <a:srgbClr val="0066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660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push/>
      </p:transition>
    </mc:Choice>
    <mc:Fallback>
      <p:transition spd="slow" advTm="13000">
        <p:push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296</Words>
  <Application>Microsoft Office PowerPoint</Application>
  <PresentationFormat>Widescreen</PresentationFormat>
  <Paragraphs>41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Arial Black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2025-03-05T19:02:27Z</dcterms:created>
  <dcterms:modified xsi:type="dcterms:W3CDTF">2025-03-12T22:09:19Z</dcterms:modified>
</cp:coreProperties>
</file>