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3" r:id="rId4"/>
    <p:sldId id="259" r:id="rId5"/>
    <p:sldId id="265" r:id="rId6"/>
    <p:sldId id="262" r:id="rId7"/>
    <p:sldId id="266" r:id="rId8"/>
    <p:sldId id="261" r:id="rId9"/>
    <p:sldId id="270" r:id="rId10"/>
    <p:sldId id="268" r:id="rId11"/>
    <p:sldId id="269" r:id="rId12"/>
    <p:sldId id="258" r:id="rId13"/>
    <p:sldId id="267" r:id="rId14"/>
    <p:sldId id="260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CC0066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2778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4436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4004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0827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0698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4490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268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166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850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8345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73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>
            <a:alpha val="7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7800D6-62E5-4F30-A5E7-F8191001D321}" type="datetimeFigureOut">
              <a:rPr lang="pt-BR" smtClean="0"/>
              <a:t>24/08/2025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18E22D-B7C1-42D1-AEAF-4CD294BC51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5512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4564852-D9D7-0514-DD50-018261069F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reensleeves Andre Rieu">
            <a:hlinkClick r:id="" action="ppaction://media"/>
            <a:extLst>
              <a:ext uri="{FF2B5EF4-FFF2-40B4-BE49-F238E27FC236}">
                <a16:creationId xmlns:a16="http://schemas.microsoft.com/office/drawing/2014/main" id="{9459E9BE-053E-731B-B9D3-7CC80BAEFC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39821" y="237395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79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244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E251F3F-37F8-5746-DEA4-9D370F274B3A}"/>
              </a:ext>
            </a:extLst>
          </p:cNvPr>
          <p:cNvSpPr/>
          <p:nvPr/>
        </p:nvSpPr>
        <p:spPr>
          <a:xfrm>
            <a:off x="2943144" y="1043189"/>
            <a:ext cx="3257713" cy="93787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 Saudade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BBF0890-83D5-33EE-B871-95E36B3B1255}"/>
              </a:ext>
            </a:extLst>
          </p:cNvPr>
          <p:cNvSpPr/>
          <p:nvPr/>
        </p:nvSpPr>
        <p:spPr>
          <a:xfrm>
            <a:off x="1615341" y="2225501"/>
            <a:ext cx="608719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Alfredo Dos Santos Mendes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A55CC6E9-0633-F78F-6CA3-663DDAB0C0D4}"/>
              </a:ext>
            </a:extLst>
          </p:cNvPr>
          <p:cNvSpPr/>
          <p:nvPr/>
        </p:nvSpPr>
        <p:spPr>
          <a:xfrm>
            <a:off x="2720877" y="3459925"/>
            <a:ext cx="2073284" cy="47423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Lagos, 26/04/2006</a:t>
            </a:r>
          </a:p>
        </p:txBody>
      </p:sp>
    </p:spTree>
    <p:extLst>
      <p:ext uri="{BB962C8B-B14F-4D97-AF65-F5344CB8AC3E}">
        <p14:creationId xmlns:p14="http://schemas.microsoft.com/office/powerpoint/2010/main" val="369372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/>
    </mc:Choice>
    <mc:Fallback xmlns=""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4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DA04F811-D1B6-DF9B-B72C-4C62E992A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46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pull dir="u"/>
      </p:transition>
    </mc:Choice>
    <mc:Fallback xmlns="">
      <p:transition spd="slow" advTm="3000">
        <p:pull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D2B651D-F66F-A47D-ADE2-AD2BB2286C57}"/>
              </a:ext>
            </a:extLst>
          </p:cNvPr>
          <p:cNvSpPr txBox="1"/>
          <p:nvPr/>
        </p:nvSpPr>
        <p:spPr>
          <a:xfrm>
            <a:off x="1496420" y="1004552"/>
            <a:ext cx="5335115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    Hoje bateu em mim a vil saudade.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Se apresentou cruel, e por maldade,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fez desfilar pedaços do passado!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Me obrigou a rever casos antigos.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Me rodeou de todos os amigos,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que o passamento já tem do seu lado!</a:t>
            </a:r>
          </a:p>
        </p:txBody>
      </p:sp>
    </p:spTree>
    <p:extLst>
      <p:ext uri="{BB962C8B-B14F-4D97-AF65-F5344CB8AC3E}">
        <p14:creationId xmlns:p14="http://schemas.microsoft.com/office/powerpoint/2010/main" val="312179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14:prism dir="u" isContent="1" isInverted="1"/>
      </p:transition>
    </mc:Choice>
    <mc:Fallback xmlns="">
      <p:transition spd="slow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CDAA95F4-ECC2-6E2B-39C5-24E5E04B9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89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5409964-57E1-BA8B-43B0-66A1CD8F0384}"/>
              </a:ext>
            </a:extLst>
          </p:cNvPr>
          <p:cNvSpPr txBox="1"/>
          <p:nvPr/>
        </p:nvSpPr>
        <p:spPr>
          <a:xfrm>
            <a:off x="1231144" y="956257"/>
            <a:ext cx="5915402" cy="3018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Mostrou-me meus brinquedos de criança.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        Resquícios dos meus sonhos, e a esperança,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que ficara esquecida, abandonada!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Arrogante mostrou de modo rude,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 alegria da minha juventude,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passeando comigo de mão dada!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163853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14:prism dir="u" isContent="1" isInverted="1"/>
      </p:transition>
    </mc:Choice>
    <mc:Fallback xmlns=""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575A8F7-5F7E-BD76-8ACA-CB50C8525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29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59EBC68-2DF0-AF04-073C-863D89E93FE7}"/>
              </a:ext>
            </a:extLst>
          </p:cNvPr>
          <p:cNvSpPr txBox="1"/>
          <p:nvPr/>
        </p:nvSpPr>
        <p:spPr>
          <a:xfrm>
            <a:off x="1599220" y="1033529"/>
            <a:ext cx="5136342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  Fez-me rever em fotos carcomidas.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 reviver nas imagens sumidas,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momentos de prazer, felicidade!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Fez ressoar eternas melodias.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Envolvidas em doces fantasias,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que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arquitectei</a:t>
            </a:r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na minha mocidade!</a:t>
            </a:r>
          </a:p>
        </p:txBody>
      </p:sp>
    </p:spTree>
    <p:extLst>
      <p:ext uri="{BB962C8B-B14F-4D97-AF65-F5344CB8AC3E}">
        <p14:creationId xmlns:p14="http://schemas.microsoft.com/office/powerpoint/2010/main" val="2399957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crush"/>
      </p:transition>
    </mc:Choice>
    <mc:Fallback xmlns="">
      <p:transition spd="slow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BEC7A36-A09B-9CF8-DF5D-21CD32733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937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peelOff"/>
      </p:transition>
    </mc:Choice>
    <mc:Fallback xmlns=""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D846C8A-E257-07DD-FC34-32633EE0D29C}"/>
              </a:ext>
            </a:extLst>
          </p:cNvPr>
          <p:cNvSpPr txBox="1"/>
          <p:nvPr/>
        </p:nvSpPr>
        <p:spPr>
          <a:xfrm>
            <a:off x="1294668" y="994893"/>
            <a:ext cx="561083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            Me revoltei, rasguei meus pensamentos.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Fechei a sete chaves os lamentos,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imbuídos de fria crueldade!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Quero apenas no peito conservar: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Amigos que jamais vou olvidar,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	e sempre deles terei muita saudade!</a:t>
            </a:r>
          </a:p>
        </p:txBody>
      </p:sp>
    </p:spTree>
    <p:extLst>
      <p:ext uri="{BB962C8B-B14F-4D97-AF65-F5344CB8AC3E}">
        <p14:creationId xmlns:p14="http://schemas.microsoft.com/office/powerpoint/2010/main" val="331516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pan dir="r"/>
      </p:transition>
    </mc:Choice>
    <mc:Fallback xmlns="">
      <p:transition spd="slow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2CD7B090-FD24-A9C3-50E4-F21FC39E6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775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airplane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2D217C5-DF08-7826-978A-90BE719861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72F6DE0-0E21-96F2-6ACC-D232AE8FD10A}"/>
              </a:ext>
            </a:extLst>
          </p:cNvPr>
          <p:cNvSpPr txBox="1"/>
          <p:nvPr/>
        </p:nvSpPr>
        <p:spPr>
          <a:xfrm>
            <a:off x="907962" y="183525"/>
            <a:ext cx="3047629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767E117-0BB0-FAB3-736D-A1BBF87EC6F3}"/>
              </a:ext>
            </a:extLst>
          </p:cNvPr>
          <p:cNvSpPr txBox="1"/>
          <p:nvPr/>
        </p:nvSpPr>
        <p:spPr>
          <a:xfrm>
            <a:off x="5892085" y="206608"/>
            <a:ext cx="168507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7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7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22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comb/>
      </p:transition>
    </mc:Choice>
    <mc:Fallback xmlns="">
      <p:transition spd="slow" advTm="3000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F7E6798C-B795-0E64-64AD-F228E9A0B6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750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prestig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4E638D0-9C76-367E-54A8-EB93C423E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1F27663-E2CE-B864-E83E-A9C734E1663E}"/>
              </a:ext>
            </a:extLst>
          </p:cNvPr>
          <p:cNvSpPr txBox="1"/>
          <p:nvPr/>
        </p:nvSpPr>
        <p:spPr>
          <a:xfrm>
            <a:off x="1724321" y="965915"/>
            <a:ext cx="50834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Alfredo Dos Santos Mendes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Greensleeves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-André Rieu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238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14:flip dir="r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299</TotalTime>
  <Words>250</Words>
  <Application>Microsoft Office PowerPoint</Application>
  <PresentationFormat>Apresentação na tela (16:9)</PresentationFormat>
  <Paragraphs>37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Lucida Calligraphy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2025-06-05T23:41:21Z</dcterms:created>
  <dcterms:modified xsi:type="dcterms:W3CDTF">2025-08-24T17:42:29Z</dcterms:modified>
</cp:coreProperties>
</file>