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61" r:id="rId5"/>
    <p:sldId id="262" r:id="rId6"/>
    <p:sldId id="270" r:id="rId7"/>
    <p:sldId id="268" r:id="rId8"/>
    <p:sldId id="267" r:id="rId9"/>
    <p:sldId id="259" r:id="rId10"/>
    <p:sldId id="266" r:id="rId11"/>
    <p:sldId id="264" r:id="rId12"/>
    <p:sldId id="271" r:id="rId13"/>
    <p:sldId id="275" r:id="rId14"/>
    <p:sldId id="274" r:id="rId15"/>
    <p:sldId id="273" r:id="rId16"/>
    <p:sldId id="263" r:id="rId17"/>
    <p:sldId id="276" r:id="rId18"/>
    <p:sldId id="277" r:id="rId19"/>
    <p:sldId id="258" r:id="rId20"/>
    <p:sldId id="26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3F00"/>
    <a:srgbClr val="D1A3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5931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6218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085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143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42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0417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421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907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975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1185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8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A375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5B112-EF84-4929-845F-8942DA258DCA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FE1B6-357A-4589-9B9C-EE12E7548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734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texto preto sobre fundo branco&#10;&#10;Descrição gerada automaticamente com confiança baixa">
            <a:extLst>
              <a:ext uri="{FF2B5EF4-FFF2-40B4-BE49-F238E27FC236}">
                <a16:creationId xmlns:a16="http://schemas.microsoft.com/office/drawing/2014/main" id="{35D2852C-3ADD-4C3E-B7BB-9E8B63DFE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1-CharlieputhattentionpianopopinstrumentalbyDavidSolis-[AudioTrimmer.com]">
            <a:hlinkClick r:id="" action="ppaction://media"/>
            <a:extLst>
              <a:ext uri="{FF2B5EF4-FFF2-40B4-BE49-F238E27FC236}">
                <a16:creationId xmlns:a16="http://schemas.microsoft.com/office/drawing/2014/main" id="{01A6F21E-D45A-413C-AA31-4E5CA79134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7266" y="23674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2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59B049A-F787-412C-80A5-E174DEFD7E4C}"/>
              </a:ext>
            </a:extLst>
          </p:cNvPr>
          <p:cNvSpPr/>
          <p:nvPr/>
        </p:nvSpPr>
        <p:spPr>
          <a:xfrm>
            <a:off x="2261047" y="914331"/>
            <a:ext cx="46219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Palabras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A09837F-74CD-43AB-94A7-7A1AC4DED3C8}"/>
              </a:ext>
            </a:extLst>
          </p:cNvPr>
          <p:cNvSpPr/>
          <p:nvPr/>
        </p:nvSpPr>
        <p:spPr>
          <a:xfrm>
            <a:off x="2780522" y="2170832"/>
            <a:ext cx="3360506" cy="5811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(Para mi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nieta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Karinita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Michel)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609EA0D-4E9A-4F4D-A7B9-356C2B789CE1}"/>
              </a:ext>
            </a:extLst>
          </p:cNvPr>
          <p:cNvSpPr/>
          <p:nvPr/>
        </p:nvSpPr>
        <p:spPr>
          <a:xfrm>
            <a:off x="-274288" y="3294581"/>
            <a:ext cx="996900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32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32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32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32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628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s longos&#10;&#10;Descrição gerada automaticamente">
            <a:extLst>
              <a:ext uri="{FF2B5EF4-FFF2-40B4-BE49-F238E27FC236}">
                <a16:creationId xmlns:a16="http://schemas.microsoft.com/office/drawing/2014/main" id="{FEA334EF-78E1-4D1E-A964-FA30D35E3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172" y="930221"/>
            <a:ext cx="3028507" cy="32830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883EF4F-084C-4306-9267-446B85849980}"/>
              </a:ext>
            </a:extLst>
          </p:cNvPr>
          <p:cNvSpPr/>
          <p:nvPr/>
        </p:nvSpPr>
        <p:spPr>
          <a:xfrm>
            <a:off x="1518176" y="1808634"/>
            <a:ext cx="40979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Para Mi  </a:t>
            </a:r>
            <a:r>
              <a:rPr lang="pt-BR" sz="5400" b="1" cap="none" spc="0" dirty="0" err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Nieta</a:t>
            </a:r>
            <a:r>
              <a:rPr lang="pt-BR" sz="5400" b="1" cap="none" spc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pt-BR" sz="5400" b="1" dirty="0" err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Karinita</a:t>
            </a:r>
            <a:r>
              <a:rPr lang="pt-BR" sz="5400" b="1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Michel</a:t>
            </a:r>
            <a:endParaRPr lang="pt-BR" sz="5400" b="1" cap="none" spc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46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fracture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4996FDF-EAA9-4A3B-98BE-288EC8E381B5}"/>
              </a:ext>
            </a:extLst>
          </p:cNvPr>
          <p:cNvSpPr txBox="1"/>
          <p:nvPr/>
        </p:nvSpPr>
        <p:spPr>
          <a:xfrm>
            <a:off x="2163789" y="1417588"/>
            <a:ext cx="503054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comienzo de lo humano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aves en vuelo libres las manos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picoteaban los frutos maduros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la suavidad de la caricia.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6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14:prism dir="u" isContent="1" isInverted="1"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C9FACF-9865-4E86-AA09-EE6A994A0027}"/>
              </a:ext>
            </a:extLst>
          </p:cNvPr>
          <p:cNvSpPr txBox="1"/>
          <p:nvPr/>
        </p:nvSpPr>
        <p:spPr>
          <a:xfrm>
            <a:off x="1728913" y="1548245"/>
            <a:ext cx="568617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Peces en nado libre ...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labios salpicaban de agua pura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la ternura de la sonrisa.</a:t>
            </a:r>
          </a:p>
        </p:txBody>
      </p:sp>
    </p:spTree>
    <p:extLst>
      <p:ext uri="{BB962C8B-B14F-4D97-AF65-F5344CB8AC3E}">
        <p14:creationId xmlns:p14="http://schemas.microsoft.com/office/powerpoint/2010/main" val="403914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dir="u" isContent="1" isInverted="1"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criatura em pé&#10;&#10;Descrição gerada automaticamente com confiança baixa">
            <a:extLst>
              <a:ext uri="{FF2B5EF4-FFF2-40B4-BE49-F238E27FC236}">
                <a16:creationId xmlns:a16="http://schemas.microsoft.com/office/drawing/2014/main" id="{45355D18-DA81-4888-A6B9-BAF6AEF6B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640" b="9640"/>
          <a:stretch/>
        </p:blipFill>
        <p:spPr>
          <a:xfrm>
            <a:off x="411982" y="0"/>
            <a:ext cx="841047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7734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DEB387-7C69-428C-A87E-8F32E581E563}"/>
              </a:ext>
            </a:extLst>
          </p:cNvPr>
          <p:cNvSpPr txBox="1"/>
          <p:nvPr/>
        </p:nvSpPr>
        <p:spPr>
          <a:xfrm>
            <a:off x="1700861" y="1617784"/>
            <a:ext cx="57422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dedos extendidos de las manos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libres dibujaban constelaciones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cielo.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38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comb/>
      </p:transition>
    </mc:Choice>
    <mc:Fallback xmlns="">
      <p:transition spd="slow" advTm="7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6E7461-00F2-4564-9E9B-F25E5A013991}"/>
              </a:ext>
            </a:extLst>
          </p:cNvPr>
          <p:cNvSpPr txBox="1"/>
          <p:nvPr/>
        </p:nvSpPr>
        <p:spPr>
          <a:xfrm>
            <a:off x="2445456" y="863590"/>
            <a:ext cx="425308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Suaves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tibias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aromosas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sonoras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corrían libres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la piel de la alegría.</a:t>
            </a:r>
          </a:p>
        </p:txBody>
      </p:sp>
    </p:spTree>
    <p:extLst>
      <p:ext uri="{BB962C8B-B14F-4D97-AF65-F5344CB8AC3E}">
        <p14:creationId xmlns:p14="http://schemas.microsoft.com/office/powerpoint/2010/main" val="31188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fade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Onda do mar&#10;&#10;Descrição gerada automaticamente com confiança baixa">
            <a:extLst>
              <a:ext uri="{FF2B5EF4-FFF2-40B4-BE49-F238E27FC236}">
                <a16:creationId xmlns:a16="http://schemas.microsoft.com/office/drawing/2014/main" id="{878FDD3E-6F78-4D3D-A8A0-705BE7C1C6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09" b="3309"/>
          <a:stretch/>
        </p:blipFill>
        <p:spPr>
          <a:xfrm>
            <a:off x="401934" y="0"/>
            <a:ext cx="83099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544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warp dir="in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7CF5B6-1202-4494-A5D4-4814C23D518E}"/>
              </a:ext>
            </a:extLst>
          </p:cNvPr>
          <p:cNvSpPr txBox="1"/>
          <p:nvPr/>
        </p:nvSpPr>
        <p:spPr>
          <a:xfrm>
            <a:off x="1952876" y="1075174"/>
            <a:ext cx="547457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lo humano cerró las manos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golpear el rostro de lo amado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buscó la otra mejilla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las crispó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fracturar los cartílagos 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dulces de la palabra.</a:t>
            </a:r>
            <a:endParaRPr lang="pt-BR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24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3000">
        <p15:prstTrans prst="peelOff"/>
      </p:transition>
    </mc:Choice>
    <mc:Fallback xmlns="">
      <p:transition spd="slow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0E6268-CB1C-4363-8D46-649C30A764CD}"/>
              </a:ext>
            </a:extLst>
          </p:cNvPr>
          <p:cNvSpPr txBox="1"/>
          <p:nvPr/>
        </p:nvSpPr>
        <p:spPr>
          <a:xfrm>
            <a:off x="1789325" y="1004835"/>
            <a:ext cx="572624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los dedos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contaron las monedas por la entrega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contaron los pasos hacia el cadalso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contaron los segundos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estallido terrorista.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697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2000">
        <p15:prstTrans prst="peelOff"/>
      </p:transition>
    </mc:Choice>
    <mc:Fallback xmlns=""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queno, escuro, vivendo, em pé&#10;&#10;Descrição gerada automaticamente">
            <a:extLst>
              <a:ext uri="{FF2B5EF4-FFF2-40B4-BE49-F238E27FC236}">
                <a16:creationId xmlns:a16="http://schemas.microsoft.com/office/drawing/2014/main" id="{955974C6-97A7-460B-953F-F4E4186B3B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" y="0"/>
            <a:ext cx="85411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082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ripple dir="lu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3A8B04B-004F-40F6-909A-0253F6A81565}"/>
              </a:ext>
            </a:extLst>
          </p:cNvPr>
          <p:cNvSpPr txBox="1"/>
          <p:nvPr/>
        </p:nvSpPr>
        <p:spPr>
          <a:xfrm>
            <a:off x="1895849" y="1034981"/>
            <a:ext cx="5543504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a la primavera 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dispararon por la espalda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calles y plazas visten luto eterno-</a:t>
            </a:r>
          </a:p>
          <a:p>
            <a:pPr algn="ctr"/>
            <a:endParaRPr lang="es-ES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abrieron los grifos</a:t>
            </a:r>
          </a:p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las cámaras de gas.</a:t>
            </a:r>
          </a:p>
        </p:txBody>
      </p:sp>
    </p:spTree>
    <p:extLst>
      <p:ext uri="{BB962C8B-B14F-4D97-AF65-F5344CB8AC3E}">
        <p14:creationId xmlns:p14="http://schemas.microsoft.com/office/powerpoint/2010/main" val="173666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2000">
        <p15:prstTrans prst="drape"/>
      </p:transition>
    </mc:Choice>
    <mc:Fallback xmlns="">
      <p:transition spd="slow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6FE8B3-7099-4E4E-9FCC-31D4803072A1}"/>
              </a:ext>
            </a:extLst>
          </p:cNvPr>
          <p:cNvSpPr txBox="1"/>
          <p:nvPr/>
        </p:nvSpPr>
        <p:spPr>
          <a:xfrm>
            <a:off x="1845933" y="802035"/>
            <a:ext cx="545213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izaron las banderas fraudulentas.</a:t>
            </a:r>
          </a:p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pusieron las manos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EL LIBRO DE LOS LIBROS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consagrar el perjurio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entonces se hicieron duras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Frías, Oscuras, ásperas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Estridentes, pestilentes.</a:t>
            </a:r>
          </a:p>
        </p:txBody>
      </p:sp>
    </p:spTree>
    <p:extLst>
      <p:ext uri="{BB962C8B-B14F-4D97-AF65-F5344CB8AC3E}">
        <p14:creationId xmlns:p14="http://schemas.microsoft.com/office/powerpoint/2010/main" val="193826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drape"/>
      </p:transition>
    </mc:Choice>
    <mc:Fallback xmlns=""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Frutas em árvore&#10;&#10;Descrição gerada automaticamente com confiança média">
            <a:extLst>
              <a:ext uri="{FF2B5EF4-FFF2-40B4-BE49-F238E27FC236}">
                <a16:creationId xmlns:a16="http://schemas.microsoft.com/office/drawing/2014/main" id="{2A69BA69-9880-4BF0-A20C-2D85AEC91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6" y="0"/>
            <a:ext cx="86868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702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rism dir="u" isContent="1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AA9A24-E8D8-468B-9CA2-3AABED8E132E}"/>
              </a:ext>
            </a:extLst>
          </p:cNvPr>
          <p:cNvSpPr txBox="1"/>
          <p:nvPr/>
        </p:nvSpPr>
        <p:spPr>
          <a:xfrm>
            <a:off x="1974280" y="874207"/>
            <a:ext cx="473398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Ahora solo tus manos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en el comienzo ilesas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sobrevuelan esta atmósfera pesada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desamor sin orilla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salobre desamparo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soledad de vientre estéril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miedo sudoroso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locura colectiva.</a:t>
            </a:r>
          </a:p>
        </p:txBody>
      </p:sp>
    </p:spTree>
    <p:extLst>
      <p:ext uri="{BB962C8B-B14F-4D97-AF65-F5344CB8AC3E}">
        <p14:creationId xmlns:p14="http://schemas.microsoft.com/office/powerpoint/2010/main" val="2953868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4000">
        <p15:prstTrans prst="wind"/>
      </p:transition>
    </mc:Choice>
    <mc:Fallback xmlns="">
      <p:transition spd="slow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F04290-70F4-46D4-8364-C8152EDD44F0}"/>
              </a:ext>
            </a:extLst>
          </p:cNvPr>
          <p:cNvSpPr txBox="1"/>
          <p:nvPr/>
        </p:nvSpPr>
        <p:spPr>
          <a:xfrm>
            <a:off x="2055125" y="1688123"/>
            <a:ext cx="5033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Ahora solo tus manos 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libres tocan las manos mías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 tibia fragilidad de la ceniza.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53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F403F7D6-9E6B-4680-AC6F-E50FF815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3" name="Imagem 2" descr="Mão segurando sapo&#10;&#10;Descrição gerada automaticamente">
            <a:extLst>
              <a:ext uri="{FF2B5EF4-FFF2-40B4-BE49-F238E27FC236}">
                <a16:creationId xmlns:a16="http://schemas.microsoft.com/office/drawing/2014/main" id="{7E8516A0-AFEB-49EC-90BD-83A4041C3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09" y="0"/>
            <a:ext cx="840042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748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62F9C536-F6D1-453B-A90B-D1138EEF7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364FE36-9D0D-446C-9DBF-235C44CAB162}"/>
              </a:ext>
            </a:extLst>
          </p:cNvPr>
          <p:cNvSpPr txBox="1"/>
          <p:nvPr/>
        </p:nvSpPr>
        <p:spPr>
          <a:xfrm>
            <a:off x="1070651" y="4551903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D0D713D-ABC8-4479-9B05-25B57AA44892}"/>
              </a:ext>
            </a:extLst>
          </p:cNvPr>
          <p:cNvSpPr txBox="1"/>
          <p:nvPr/>
        </p:nvSpPr>
        <p:spPr>
          <a:xfrm>
            <a:off x="4722725" y="4580086"/>
            <a:ext cx="4289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V.Robalino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647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crush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espelho, mesa&#10;&#10;Descrição gerada automaticamente">
            <a:extLst>
              <a:ext uri="{FF2B5EF4-FFF2-40B4-BE49-F238E27FC236}">
                <a16:creationId xmlns:a16="http://schemas.microsoft.com/office/drawing/2014/main" id="{088978C5-53EB-4E1E-A25F-F62D81125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D6D528-440D-4A08-9DC9-3854D7610C30}"/>
              </a:ext>
            </a:extLst>
          </p:cNvPr>
          <p:cNvSpPr txBox="1"/>
          <p:nvPr/>
        </p:nvSpPr>
        <p:spPr>
          <a:xfrm>
            <a:off x="2140695" y="1045028"/>
            <a:ext cx="507542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Cralieputh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attention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  instrumental</a:t>
            </a:r>
          </a:p>
          <a:p>
            <a:pPr algn="ctr"/>
            <a:r>
              <a:rPr lang="pt-BR" sz="2000" b="1" dirty="0">
                <a:solidFill>
                  <a:srgbClr val="7E3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7E3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E3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91209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window dir="vert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</TotalTime>
  <Words>314</Words>
  <Application>Microsoft Office PowerPoint</Application>
  <PresentationFormat>Apresentação na tela (16:9)</PresentationFormat>
  <Paragraphs>68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2021-08-23T20:04:56Z</dcterms:created>
  <dcterms:modified xsi:type="dcterms:W3CDTF">2021-09-04T22:33:22Z</dcterms:modified>
</cp:coreProperties>
</file>