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8" r:id="rId2"/>
    <p:sldId id="263" r:id="rId3"/>
    <p:sldId id="257" r:id="rId4"/>
    <p:sldId id="266" r:id="rId5"/>
    <p:sldId id="267" r:id="rId6"/>
    <p:sldId id="265" r:id="rId7"/>
    <p:sldId id="260" r:id="rId8"/>
    <p:sldId id="268" r:id="rId9"/>
    <p:sldId id="259" r:id="rId10"/>
    <p:sldId id="262" r:id="rId11"/>
    <p:sldId id="264" r:id="rId12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91" autoAdjust="0"/>
  </p:normalViewPr>
  <p:slideViewPr>
    <p:cSldViewPr snapToGrid="0">
      <p:cViewPr varScale="1">
        <p:scale>
          <a:sx n="68" d="100"/>
          <a:sy n="68" d="100"/>
        </p:scale>
        <p:origin x="816" y="7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4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C7207D-D1A9-4E0C-9C25-A513EAD321AD}" type="datetimeFigureOut">
              <a:rPr lang="pt-BR" smtClean="0"/>
              <a:t>18/03/2024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86D3A-6B1E-4360-8DFA-3527B65107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44149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F86D3A-6B1E-4360-8DFA-3527B65107C1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23346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F86D3A-6B1E-4360-8DFA-3527B65107C1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5821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9E4DA28-F0CD-6D24-4987-6BF5B4EAC9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8CD6C5D-323A-EB17-D59E-2541942AA0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073261D-8BC5-9CF5-85F9-EB07D909A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AE579-3E3E-407F-B63F-4BF789065AB3}" type="datetimeFigureOut">
              <a:rPr lang="pt-BR" smtClean="0"/>
              <a:t>18/03/2024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18B6A76-1BAF-7DB5-547E-E13C9AEF6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0B80DC6-97A5-9CC2-1F50-9CD6A99DF4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FB9F9-F970-40FB-8FD1-EEE596BD81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2022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970BAC2-2D74-9BF7-C064-2653FC293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DD68B7F9-41C6-9742-FF74-DC259A823C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FC37E21-2C56-BDA3-1AFA-471599D90B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AE579-3E3E-407F-B63F-4BF789065AB3}" type="datetimeFigureOut">
              <a:rPr lang="pt-BR" smtClean="0"/>
              <a:t>18/03/2024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3F59DFC-3100-06B3-B49F-53C64B7F83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C393132-856D-31CD-52F4-5DD7A9A8C1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FB9F9-F970-40FB-8FD1-EEE596BD81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4364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2F4B2AB-F5F7-DAB7-1B09-33F3859DA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BE7C53BE-326F-2583-4C78-E5B6A8B706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22FBEBE-32B4-3D21-7E1E-730320C890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AE579-3E3E-407F-B63F-4BF789065AB3}" type="datetimeFigureOut">
              <a:rPr lang="pt-BR" smtClean="0"/>
              <a:t>18/03/2024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EBE0932-827D-63AB-87FA-8C75079285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DD07CB7-BCCB-18DB-005F-C57061058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FB9F9-F970-40FB-8FD1-EEE596BD81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0329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383DC49-6270-6ADB-F5E8-1B471578AC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DA7A733-F69B-ACDB-F50D-36205331A2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743AE61D-07F2-2327-3F9E-2336CA4213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53F189ED-5CB8-8E55-E76D-F48B7401B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AE579-3E3E-407F-B63F-4BF789065AB3}" type="datetimeFigureOut">
              <a:rPr lang="pt-BR" smtClean="0"/>
              <a:t>18/03/2024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E2F4F88C-65D9-6821-5B0F-4F451B45FF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87747674-679E-96BB-AFB1-02E69F32BC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FB9F9-F970-40FB-8FD1-EEE596BD81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19335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5792BA7-39E3-0BDF-721E-0C6891ED40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930EF6C-D6F0-89C8-004B-CEFF1BAC39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B3E5943C-C829-5108-E82C-70A8F647C5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BBDD1C3B-80E4-0B8D-CF3C-C1826D83C1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BD25994E-B537-1FF5-D034-B01E8FC8E87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7430BB25-1C73-0852-543B-00917E6A15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AE579-3E3E-407F-B63F-4BF789065AB3}" type="datetimeFigureOut">
              <a:rPr lang="pt-BR" smtClean="0"/>
              <a:t>18/03/2024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1781C87C-3402-2DAA-1AF0-2F11770CC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7A25D0DE-1FBA-9725-ABE9-569C05C7ED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FB9F9-F970-40FB-8FD1-EEE596BD81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8439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DF9A20-FC6E-D78A-48A8-7D7DAE072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A63DC529-4648-BB3F-DBB2-9C5BE8B30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AE579-3E3E-407F-B63F-4BF789065AB3}" type="datetimeFigureOut">
              <a:rPr lang="pt-BR" smtClean="0"/>
              <a:t>18/03/2024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8AEFDD41-D758-5EF8-C226-E3A1F82CA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C83701FF-2F39-B376-326D-2535A23B99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FB9F9-F970-40FB-8FD1-EEE596BD81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34703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DFCB28B6-8A60-B2C0-0188-FC5F54053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AE579-3E3E-407F-B63F-4BF789065AB3}" type="datetimeFigureOut">
              <a:rPr lang="pt-BR" smtClean="0"/>
              <a:t>18/03/2024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18CB92A8-54FC-0364-666E-D9FE0B8DA9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82220AE9-E0B6-656D-775A-613915A39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FB9F9-F970-40FB-8FD1-EEE596BD81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52711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8A06463-3721-457F-AD4D-6DF3C8C329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2243893-52AF-A56C-A27F-394DB74C74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E95A578B-0AF4-B16A-A763-C1E1F86439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EB0DA481-99EF-83D3-FEDE-46AA5CAAFF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AE579-3E3E-407F-B63F-4BF789065AB3}" type="datetimeFigureOut">
              <a:rPr lang="pt-BR" smtClean="0"/>
              <a:t>18/03/2024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9D61CACE-83BF-FCF2-093B-133924C1A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1430D05E-E1E0-CF29-34AA-B086E7D6B0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FB9F9-F970-40FB-8FD1-EEE596BD81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65093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E2D718F-D9DF-372B-9C7F-5963B608C3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E2B0D122-6E17-6471-E8C5-92CA4309D3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41EDCD85-BF66-99C8-0744-478E1D2EFF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F70C6FD6-AE85-D759-EE5A-8511A1596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AE579-3E3E-407F-B63F-4BF789065AB3}" type="datetimeFigureOut">
              <a:rPr lang="pt-BR" smtClean="0"/>
              <a:t>18/03/2024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192C56FA-BC40-07DF-FCC1-C249C46380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CD58B021-1957-9B2C-ADF1-0721CC752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FB9F9-F970-40FB-8FD1-EEE596BD81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9730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A000D8F-351E-C183-E368-A163662640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9B5C11A7-7E41-79D7-90C2-4E92305428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A00D980-8E2F-5E9A-4C36-F6A89580ED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AE579-3E3E-407F-B63F-4BF789065AB3}" type="datetimeFigureOut">
              <a:rPr lang="pt-BR" smtClean="0"/>
              <a:t>18/03/2024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E98E3A7-81AE-E48F-1CF1-6CE3A4F3C4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C76965CE-4E1D-E331-019A-9E593BD668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FB9F9-F970-40FB-8FD1-EEE596BD81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41022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7DE5703-1C13-8153-3F0F-29632C3C612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A1D61FC4-D6D0-D846-91DD-9E796A9F4F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E17637C-FDEE-26BA-3C69-306E9D0DA6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AE579-3E3E-407F-B63F-4BF789065AB3}" type="datetimeFigureOut">
              <a:rPr lang="pt-BR" smtClean="0"/>
              <a:t>18/03/2024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E288208-ECB2-A1B1-A675-A2BF4735D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8AEEBD9-F987-2821-1F12-5FCE62328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FB9F9-F970-40FB-8FD1-EEE596BD81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5984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13151318-0B0A-F362-D202-19913DC8E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DBF3A4A4-807A-B336-9D11-85CEBF5C00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A72E194-2B37-17EE-573A-1C2208E3AB6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AE579-3E3E-407F-B63F-4BF789065AB3}" type="datetimeFigureOut">
              <a:rPr lang="pt-BR" smtClean="0"/>
              <a:t>18/03/2024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02FB736-3585-78BC-C317-0617AC63DE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146F43F-6D9C-361F-6208-DA2098A4C5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DFB9F9-F970-40FB-8FD1-EEE596BD81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0335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5" Type="http://schemas.openxmlformats.org/officeDocument/2006/relationships/image" Target="../media/image9.png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G"/><Relationship Id="rId5" Type="http://schemas.microsoft.com/office/2007/relationships/hdphoto" Target="../media/hdphoto2.wdp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youtube.com/c/CleoniceMenegattGoelzer" TargetMode="Externa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7A08960-D3A9-DA6A-506A-CD5D8C3EAC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16EB8856-A7A9-B2A8-3E7C-9A32FB99AB9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822093" y="-2355576"/>
            <a:ext cx="6508061" cy="1156915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7768BE3-17E7-F259-39F8-3C32E19707C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2-Georgia on My Mind (Instrumental">
            <a:hlinkClick r:id="" action="ppaction://media"/>
            <a:extLst>
              <a:ext uri="{FF2B5EF4-FFF2-40B4-BE49-F238E27FC236}">
                <a16:creationId xmlns:a16="http://schemas.microsoft.com/office/drawing/2014/main" id="{D5764782-EA68-605B-F9FF-303F75C526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467729" y="342548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04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1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7A08960-D3A9-DA6A-506A-CD5D8C3EAC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16EB8856-A7A9-B2A8-3E7C-9A32FB99AB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822093" y="-2355576"/>
            <a:ext cx="6508061" cy="1156915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A034831A-A463-73E7-71A2-A5330A001F7F}"/>
              </a:ext>
            </a:extLst>
          </p:cNvPr>
          <p:cNvSpPr/>
          <p:nvPr/>
        </p:nvSpPr>
        <p:spPr>
          <a:xfrm>
            <a:off x="1694794" y="1293280"/>
            <a:ext cx="438132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7200" b="1" cap="none" spc="0" dirty="0">
                <a:ln>
                  <a:solidFill>
                    <a:srgbClr val="00808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Escolhi Você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6F1CFA6B-2712-AEA2-1ABA-086753F39CEE}"/>
              </a:ext>
            </a:extLst>
          </p:cNvPr>
          <p:cNvSpPr/>
          <p:nvPr/>
        </p:nvSpPr>
        <p:spPr>
          <a:xfrm>
            <a:off x="4519150" y="3611921"/>
            <a:ext cx="441980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00808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Sidnei Piedade</a:t>
            </a:r>
          </a:p>
        </p:txBody>
      </p:sp>
    </p:spTree>
    <p:extLst>
      <p:ext uri="{BB962C8B-B14F-4D97-AF65-F5344CB8AC3E}">
        <p14:creationId xmlns:p14="http://schemas.microsoft.com/office/powerpoint/2010/main" val="2680436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5000">
        <p15:prstTrans prst="drape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7A08960-D3A9-DA6A-506A-CD5D8C3EAC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C6A415F-51C0-1B49-1005-BF0BC4A983AE}"/>
              </a:ext>
            </a:extLst>
          </p:cNvPr>
          <p:cNvSpPr txBox="1"/>
          <p:nvPr/>
        </p:nvSpPr>
        <p:spPr>
          <a:xfrm>
            <a:off x="380575" y="1162178"/>
            <a:ext cx="11430849" cy="4533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Agradeço a Deus por ter colocado </a:t>
            </a:r>
          </a:p>
          <a:p>
            <a:pPr algn="ctr"/>
            <a:r>
              <a:rPr lang="pt-B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você no meu caminho...</a:t>
            </a:r>
          </a:p>
          <a:p>
            <a:pPr algn="ctr"/>
            <a:r>
              <a:rPr lang="pt-B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esse novo amanhecer dedico a você </a:t>
            </a:r>
          </a:p>
          <a:p>
            <a:pPr algn="ctr"/>
            <a:r>
              <a:rPr lang="pt-B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é a razão do meu viver</a:t>
            </a:r>
          </a:p>
          <a:p>
            <a:pPr algn="ctr"/>
            <a:r>
              <a:rPr lang="pt-B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seus braços encontrei a minha felicidade</a:t>
            </a:r>
          </a:p>
          <a:p>
            <a:pPr algn="ctr"/>
            <a:r>
              <a:rPr lang="pt-B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sentimentos como os nossos já nascem abençoados.</a:t>
            </a:r>
          </a:p>
          <a:p>
            <a:r>
              <a:rPr lang="pt-B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05153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circle/>
      </p:transition>
    </mc:Choice>
    <mc:Fallback>
      <p:transition spd="slow" advTm="12000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7A08960-D3A9-DA6A-506A-CD5D8C3EAC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16EB8856-A7A9-B2A8-3E7C-9A32FB99AB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822093" y="-2355576"/>
            <a:ext cx="6508061" cy="1156915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AF94C63-AE8F-BDE7-C7B8-F6D85875EEC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218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2000">
        <p:pull dir="r"/>
      </p:transition>
    </mc:Choice>
    <mc:Fallback>
      <p:transition spd="slow" advTm="2000">
        <p:pull dir="r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7A08960-D3A9-DA6A-506A-CD5D8C3EAC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C66BC9E-AA3B-2F46-DD07-C3ED88C484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5AE2E5C-1427-66FF-4245-6C27070F4BDC}"/>
              </a:ext>
            </a:extLst>
          </p:cNvPr>
          <p:cNvSpPr txBox="1"/>
          <p:nvPr/>
        </p:nvSpPr>
        <p:spPr>
          <a:xfrm>
            <a:off x="589525" y="562707"/>
            <a:ext cx="11012950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Olhe para os meus olhos e veja como seu sorriso é lindo.</a:t>
            </a:r>
          </a:p>
          <a:p>
            <a:pPr algn="ctr"/>
            <a:r>
              <a:rPr lang="pt-B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Você é a realização do meu sonho onde </a:t>
            </a:r>
          </a:p>
          <a:p>
            <a:pPr algn="ctr"/>
            <a:r>
              <a:rPr lang="pt-B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está escrito nas estrelas ...</a:t>
            </a:r>
          </a:p>
          <a:p>
            <a:pPr algn="ctr"/>
            <a:r>
              <a:rPr lang="pt-B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enquanto viver vou aproveitar cada segundo,</a:t>
            </a:r>
          </a:p>
          <a:p>
            <a:pPr algn="ctr"/>
            <a:r>
              <a:rPr lang="pt-B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cada olhar e cada sorriso que você me dá,</a:t>
            </a:r>
          </a:p>
          <a:p>
            <a:pPr algn="ctr"/>
            <a:r>
              <a:rPr lang="pt-B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me completa , eu não consigo viver sem você ,</a:t>
            </a:r>
          </a:p>
          <a:p>
            <a:pPr algn="ctr"/>
            <a:r>
              <a:rPr lang="pt-B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não importa o tempo ou a distância</a:t>
            </a:r>
          </a:p>
          <a:p>
            <a:pPr algn="ctr"/>
            <a:r>
              <a:rPr lang="pt-B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eternizar e deixar meus sonhos serem seus...</a:t>
            </a:r>
          </a:p>
        </p:txBody>
      </p:sp>
    </p:spTree>
    <p:extLst>
      <p:ext uri="{BB962C8B-B14F-4D97-AF65-F5344CB8AC3E}">
        <p14:creationId xmlns:p14="http://schemas.microsoft.com/office/powerpoint/2010/main" val="3280368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Tm="19000">
        <p:circle/>
      </p:transition>
    </mc:Choice>
    <mc:Fallback>
      <p:transition spd="slow" advTm="19000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7A08960-D3A9-DA6A-506A-CD5D8C3EAC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16EB8856-A7A9-B2A8-3E7C-9A32FB99AB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822093" y="-2355576"/>
            <a:ext cx="6508061" cy="1156915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D020D3A2-1BF5-2E01-07EE-5A84CCDEE9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428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7A08960-D3A9-DA6A-506A-CD5D8C3EAC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C66BC9E-AA3B-2F46-DD07-C3ED88C484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AF29ADC-4942-F1A1-2EE2-69470D1BD482}"/>
              </a:ext>
            </a:extLst>
          </p:cNvPr>
          <p:cNvSpPr txBox="1"/>
          <p:nvPr/>
        </p:nvSpPr>
        <p:spPr>
          <a:xfrm>
            <a:off x="895698" y="1690062"/>
            <a:ext cx="10400603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sim te fazer feliz , seu brilho substituiu </a:t>
            </a:r>
          </a:p>
          <a:p>
            <a:pPr algn="ctr"/>
            <a:r>
              <a:rPr lang="pt-B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sol iluminando meu coração e alma,</a:t>
            </a:r>
          </a:p>
          <a:p>
            <a:pPr algn="ctr"/>
            <a:r>
              <a:rPr lang="pt-B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jamais viria a esse mundo se não fosse para te amar </a:t>
            </a:r>
          </a:p>
          <a:p>
            <a:pPr algn="ctr"/>
            <a:r>
              <a:rPr lang="pt-B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habitando a terra emprestado pelo céu,</a:t>
            </a:r>
          </a:p>
          <a:p>
            <a:pPr algn="ctr"/>
            <a:r>
              <a:rPr lang="pt-B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Onde escolhi você para ser o amor da minha vida.</a:t>
            </a:r>
          </a:p>
        </p:txBody>
      </p:sp>
    </p:spTree>
    <p:extLst>
      <p:ext uri="{BB962C8B-B14F-4D97-AF65-F5344CB8AC3E}">
        <p14:creationId xmlns:p14="http://schemas.microsoft.com/office/powerpoint/2010/main" val="4050468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7A08960-D3A9-DA6A-506A-CD5D8C3EAC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16EB8856-A7A9-B2A8-3E7C-9A32FB99AB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822093" y="-2355576"/>
            <a:ext cx="6508061" cy="1156915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0E27F02D-F457-F2EF-BE82-6A7DB7417A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812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ripple/>
      </p:transition>
    </mc:Choice>
    <mc:Fallback>
      <p:transition spd="slow" advTm="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7A08960-D3A9-DA6A-506A-CD5D8C3EAC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0DA57793-3B14-EF87-0E74-C71BB551B0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854" y="379828"/>
            <a:ext cx="4567862" cy="601393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E68A7C48-C59E-E41F-832F-E1185EFA80E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21810" y="420363"/>
            <a:ext cx="4566300" cy="6017274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7C1FA33-57EF-AA96-7A43-16261F0EE1C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8828" y="896814"/>
            <a:ext cx="3853414" cy="506437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72375BF2-60EC-85FB-BFD7-D4B4CE5D6DE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8691" y="1041009"/>
            <a:ext cx="3932537" cy="539662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8B978B4-A31B-C55A-A528-54B6B2A5F904}"/>
              </a:ext>
            </a:extLst>
          </p:cNvPr>
          <p:cNvSpPr txBox="1"/>
          <p:nvPr/>
        </p:nvSpPr>
        <p:spPr>
          <a:xfrm>
            <a:off x="1988264" y="6242365"/>
            <a:ext cx="23070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Sidnei Piedade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5DA91031-204B-0C09-57D9-31C03ED7D22E}"/>
              </a:ext>
            </a:extLst>
          </p:cNvPr>
          <p:cNvSpPr txBox="1"/>
          <p:nvPr/>
        </p:nvSpPr>
        <p:spPr>
          <a:xfrm>
            <a:off x="8065015" y="6223464"/>
            <a:ext cx="2305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3683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randomBar dir="vert"/>
      </p:transition>
    </mc:Choice>
    <mc:Fallback>
      <p:transition spd="slow" advTm="3000">
        <p:randomBar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7A08960-D3A9-DA6A-506A-CD5D8C3EAC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C66BC9E-AA3B-2F46-DD07-C3ED88C484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77DA9D36-2003-B504-3F31-2C36CCF53CF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4735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000">
        <p15:prstTrans prst="wind"/>
      </p:transition>
    </mc:Choice>
    <mc:Fallback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7A08960-D3A9-DA6A-506A-CD5D8C3EAC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16EB8856-A7A9-B2A8-3E7C-9A32FB99AB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822093" y="-2355576"/>
            <a:ext cx="6508061" cy="1156915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9D5E896-EB8A-811F-D2DE-26AFC5327517}"/>
              </a:ext>
            </a:extLst>
          </p:cNvPr>
          <p:cNvSpPr txBox="1"/>
          <p:nvPr/>
        </p:nvSpPr>
        <p:spPr>
          <a:xfrm>
            <a:off x="2232326" y="1406770"/>
            <a:ext cx="7427033" cy="48013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Sidnei Piedade</a:t>
            </a:r>
          </a:p>
          <a:p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Georgia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My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Mind(Instrumental)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5"/>
              </a:rPr>
              <a:t>Clique Aqui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6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6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66503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5000">
        <p14:flip dir="r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</TotalTime>
  <Words>212</Words>
  <Application>Microsoft Office PowerPoint</Application>
  <PresentationFormat>Widescreen</PresentationFormat>
  <Paragraphs>34</Paragraphs>
  <Slides>11</Slides>
  <Notes>2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6</cp:revision>
  <dcterms:created xsi:type="dcterms:W3CDTF">2024-02-24T16:51:19Z</dcterms:created>
  <dcterms:modified xsi:type="dcterms:W3CDTF">2024-03-18T23:13:30Z</dcterms:modified>
</cp:coreProperties>
</file>