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72" r:id="rId5"/>
    <p:sldId id="259" r:id="rId6"/>
    <p:sldId id="270" r:id="rId7"/>
    <p:sldId id="260" r:id="rId8"/>
    <p:sldId id="268" r:id="rId9"/>
    <p:sldId id="261" r:id="rId10"/>
    <p:sldId id="267" r:id="rId11"/>
    <p:sldId id="262" r:id="rId12"/>
    <p:sldId id="269" r:id="rId13"/>
    <p:sldId id="258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296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445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970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24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8689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9391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627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6074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749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1728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627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0BAC8-FF0C-4BAF-852B-1990BB5F3470}" type="datetimeFigureOut">
              <a:rPr lang="pt-BR" smtClean="0"/>
              <a:t>18/03/2020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824C9-6658-4AD5-8E43-DEEC5E630C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4476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12-The Last One 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0626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8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69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6124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656005" y="1157592"/>
            <a:ext cx="3598880" cy="12240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Escolha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098399" y="2995711"/>
            <a:ext cx="4947202" cy="7668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Ivan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Jubert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Guimarães 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65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14:flythrough dir="out"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7148" y="1540698"/>
            <a:ext cx="59570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Escolha é uma coisa difícil de se fazer;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preciso ter opções de dizer sim ou não,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Escolher é coisa séria, não é um lazer,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preciso estar em paz com o coração.</a:t>
            </a:r>
          </a:p>
        </p:txBody>
      </p:sp>
    </p:spTree>
    <p:extLst>
      <p:ext uri="{BB962C8B-B14F-4D97-AF65-F5344CB8AC3E}">
        <p14:creationId xmlns:p14="http://schemas.microsoft.com/office/powerpoint/2010/main" val="287656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30" y="0"/>
            <a:ext cx="85117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2740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1550" y="1540698"/>
            <a:ext cx="586090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se fazer uma escolha bem feita,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Necessário é que se tenha a certeza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 na vida nem tudo se ajeita,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tudo são flores, tampouco belezas.</a:t>
            </a:r>
          </a:p>
        </p:txBody>
      </p:sp>
    </p:spTree>
    <p:extLst>
      <p:ext uri="{BB962C8B-B14F-4D97-AF65-F5344CB8AC3E}">
        <p14:creationId xmlns:p14="http://schemas.microsoft.com/office/powerpoint/2010/main" val="3787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29" y="0"/>
            <a:ext cx="864788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424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7273" y="1540698"/>
            <a:ext cx="572945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tu queres mesmo viver uma paixão,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preciso que tu faças a escolha certa,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Coloca muita sabedoria em teu coração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procura o amor numa porta aberta.</a:t>
            </a:r>
          </a:p>
        </p:txBody>
      </p:sp>
    </p:spTree>
    <p:extLst>
      <p:ext uri="{BB962C8B-B14F-4D97-AF65-F5344CB8AC3E}">
        <p14:creationId xmlns:p14="http://schemas.microsoft.com/office/powerpoint/2010/main" val="325187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2" y="0"/>
            <a:ext cx="87938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1304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8081" y="1540698"/>
            <a:ext cx="614783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contrário viverás a grande desventura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sentir tua alma triste e vagando nua,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te esqueças que mesmo sendo pura,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não sorrirá, pois a escolha foi tua.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836596" y="3881336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02/06/2008</a:t>
            </a:r>
          </a:p>
        </p:txBody>
      </p:sp>
    </p:spTree>
    <p:extLst>
      <p:ext uri="{BB962C8B-B14F-4D97-AF65-F5344CB8AC3E}">
        <p14:creationId xmlns:p14="http://schemas.microsoft.com/office/powerpoint/2010/main" val="20355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9008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12129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000">
        <p15:prstTrans prst="pageCurlSing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56035" y="4681835"/>
            <a:ext cx="3041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Ivan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Jubert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Guimarães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26869" y="4681834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21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5945" y="894944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Ivan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Jubert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Guimarães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Last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-Francis  Goya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437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20000">
        <p15:prstTrans prst="fractur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183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16</cp:revision>
  <dcterms:created xsi:type="dcterms:W3CDTF">2020-03-03T02:10:36Z</dcterms:created>
  <dcterms:modified xsi:type="dcterms:W3CDTF">2020-03-18T14:15:13Z</dcterms:modified>
</cp:coreProperties>
</file>