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5" r:id="rId5"/>
    <p:sldId id="260" r:id="rId6"/>
    <p:sldId id="266" r:id="rId7"/>
    <p:sldId id="262" r:id="rId8"/>
    <p:sldId id="267" r:id="rId9"/>
    <p:sldId id="261" r:id="rId10"/>
    <p:sldId id="268" r:id="rId11"/>
    <p:sldId id="258" r:id="rId12"/>
    <p:sldId id="264" r:id="rId13"/>
    <p:sldId id="263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90" d="100"/>
          <a:sy n="90" d="100"/>
        </p:scale>
        <p:origin x="84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8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3827-0554-4F6C-98D5-138069752A4F}" type="datetimeFigureOut">
              <a:rPr lang="pt-BR" smtClean="0"/>
              <a:t>19/03/2024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6B8C9-B510-4775-86AD-C6CA026602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8770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3827-0554-4F6C-98D5-138069752A4F}" type="datetimeFigureOut">
              <a:rPr lang="pt-BR" smtClean="0"/>
              <a:t>19/03/2024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6B8C9-B510-4775-86AD-C6CA026602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24438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3827-0554-4F6C-98D5-138069752A4F}" type="datetimeFigureOut">
              <a:rPr lang="pt-BR" smtClean="0"/>
              <a:t>19/03/2024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6B8C9-B510-4775-86AD-C6CA026602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9693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3827-0554-4F6C-98D5-138069752A4F}" type="datetimeFigureOut">
              <a:rPr lang="pt-BR" smtClean="0"/>
              <a:t>19/03/2024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6B8C9-B510-4775-86AD-C6CA026602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6738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3827-0554-4F6C-98D5-138069752A4F}" type="datetimeFigureOut">
              <a:rPr lang="pt-BR" smtClean="0"/>
              <a:t>19/03/2024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6B8C9-B510-4775-86AD-C6CA026602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9430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3827-0554-4F6C-98D5-138069752A4F}" type="datetimeFigureOut">
              <a:rPr lang="pt-BR" smtClean="0"/>
              <a:t>19/03/2024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6B8C9-B510-4775-86AD-C6CA026602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9556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3827-0554-4F6C-98D5-138069752A4F}" type="datetimeFigureOut">
              <a:rPr lang="pt-BR" smtClean="0"/>
              <a:t>19/03/2024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6B8C9-B510-4775-86AD-C6CA026602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99523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3827-0554-4F6C-98D5-138069752A4F}" type="datetimeFigureOut">
              <a:rPr lang="pt-BR" smtClean="0"/>
              <a:t>19/03/2024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6B8C9-B510-4775-86AD-C6CA026602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6370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3827-0554-4F6C-98D5-138069752A4F}" type="datetimeFigureOut">
              <a:rPr lang="pt-BR" smtClean="0"/>
              <a:t>19/03/2024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6B8C9-B510-4775-86AD-C6CA026602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3997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3827-0554-4F6C-98D5-138069752A4F}" type="datetimeFigureOut">
              <a:rPr lang="pt-BR" smtClean="0"/>
              <a:t>19/03/2024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6B8C9-B510-4775-86AD-C6CA026602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356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3827-0554-4F6C-98D5-138069752A4F}" type="datetimeFigureOut">
              <a:rPr lang="pt-BR" smtClean="0"/>
              <a:t>19/03/2024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6B8C9-B510-4775-86AD-C6CA026602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89991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33">
            <a:alpha val="5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B3827-0554-4F6C-98D5-138069752A4F}" type="datetimeFigureOut">
              <a:rPr lang="pt-BR" smtClean="0"/>
              <a:t>19/03/2024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6B8C9-B510-4775-86AD-C6CA026602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2426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81B1783-0589-40EC-05F9-84E9864075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0CF4EC73-9701-1C52-62AC-495ED959FB73}"/>
              </a:ext>
            </a:extLst>
          </p:cNvPr>
          <p:cNvSpPr/>
          <p:nvPr/>
        </p:nvSpPr>
        <p:spPr>
          <a:xfrm>
            <a:off x="2553982" y="1287194"/>
            <a:ext cx="3829232" cy="997759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a Poesia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770E51F8-AA23-AEA9-09AD-97C22D236B70}"/>
              </a:ext>
            </a:extLst>
          </p:cNvPr>
          <p:cNvSpPr/>
          <p:nvPr/>
        </p:nvSpPr>
        <p:spPr>
          <a:xfrm>
            <a:off x="2748785" y="2845360"/>
            <a:ext cx="3646431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Alda </a:t>
            </a:r>
            <a:r>
              <a:rPr lang="pt-BR" sz="405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M.S.Santos</a:t>
            </a:r>
            <a:endParaRPr lang="pt-BR" sz="4050" b="1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Yanni - Marching Season (Full Piano Instrumental Cover) (1)">
            <a:hlinkClick r:id="" action="ppaction://media"/>
            <a:extLst>
              <a:ext uri="{FF2B5EF4-FFF2-40B4-BE49-F238E27FC236}">
                <a16:creationId xmlns:a16="http://schemas.microsoft.com/office/drawing/2014/main" id="{F2292AD6-6B7E-E72A-0C77-F68980D56D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123507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14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4000"/>
    </mc:Choice>
    <mc:Fallback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1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7D700CF-4BBA-6CC8-5EF3-347B6F36D1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255CFC44-16DD-B5EA-AB43-6907C7FB1E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292" y="189913"/>
            <a:ext cx="7976381" cy="495358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514302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fallOver"/>
      </p:transition>
    </mc:Choice>
    <mc:Fallback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81B1783-0589-40EC-05F9-84E9864075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68A6127-3147-B7A6-45C3-C0013B6929B8}"/>
              </a:ext>
            </a:extLst>
          </p:cNvPr>
          <p:cNvSpPr txBox="1"/>
          <p:nvPr/>
        </p:nvSpPr>
        <p:spPr>
          <a:xfrm>
            <a:off x="1402743" y="1276643"/>
            <a:ext cx="6385081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a poesia que há em todo canto</a:t>
            </a:r>
          </a:p>
          <a:p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 traga sorriso ou até mesmo pranto</a:t>
            </a:r>
          </a:p>
          <a:p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me embriagar em seu doce perfume</a:t>
            </a:r>
          </a:p>
          <a:p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Subir seus galhos ou encostas até no cume</a:t>
            </a:r>
          </a:p>
        </p:txBody>
      </p:sp>
    </p:spTree>
    <p:extLst>
      <p:ext uri="{BB962C8B-B14F-4D97-AF65-F5344CB8AC3E}">
        <p14:creationId xmlns:p14="http://schemas.microsoft.com/office/powerpoint/2010/main" val="2078999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7D700CF-4BBA-6CC8-5EF3-347B6F36D1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9809F7A-5BA9-181D-DD94-C696615529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825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gallery dir="r"/>
      </p:transition>
    </mc:Choice>
    <mc:Fallback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81B1783-0589-40EC-05F9-84E9864075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0CEED34-C5D9-26DA-CDD0-9EF88B300FC4}"/>
              </a:ext>
            </a:extLst>
          </p:cNvPr>
          <p:cNvSpPr txBox="1"/>
          <p:nvPr/>
        </p:nvSpPr>
        <p:spPr>
          <a:xfrm>
            <a:off x="1096769" y="1403253"/>
            <a:ext cx="6833922" cy="21121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a poesia de um ato de amor</a:t>
            </a:r>
          </a:p>
          <a:p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saiba aquecer, aliviar, ser calor</a:t>
            </a:r>
          </a:p>
          <a:p>
            <a:r>
              <a:rPr lang="pt-BR" sz="322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a poesia que traz o canto do passarinho</a:t>
            </a:r>
          </a:p>
          <a:p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 a sintonia de alguém com muito jeitinho</a:t>
            </a:r>
          </a:p>
        </p:txBody>
      </p:sp>
    </p:spTree>
    <p:extLst>
      <p:ext uri="{BB962C8B-B14F-4D97-AF65-F5344CB8AC3E}">
        <p14:creationId xmlns:p14="http://schemas.microsoft.com/office/powerpoint/2010/main" val="3664769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7D700CF-4BBA-6CC8-5EF3-347B6F36D1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77B02D9-ECBE-86EA-3235-24169A9EFD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444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fade/>
      </p:transition>
    </mc:Choice>
    <mc:Fallback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81B1783-0589-40EC-05F9-84E9864075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5F7A53D-4D40-F24C-840D-D0F1B923D03E}"/>
              </a:ext>
            </a:extLst>
          </p:cNvPr>
          <p:cNvSpPr txBox="1"/>
          <p:nvPr/>
        </p:nvSpPr>
        <p:spPr>
          <a:xfrm>
            <a:off x="1308967" y="1550964"/>
            <a:ext cx="6564618" cy="16158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sentir na brisa a suavidade</a:t>
            </a:r>
          </a:p>
          <a:p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vento que diz ao ouvido toda a verdade</a:t>
            </a:r>
          </a:p>
          <a:p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 vida é melhor feita de reciprocidade</a:t>
            </a:r>
          </a:p>
        </p:txBody>
      </p:sp>
    </p:spTree>
    <p:extLst>
      <p:ext uri="{BB962C8B-B14F-4D97-AF65-F5344CB8AC3E}">
        <p14:creationId xmlns:p14="http://schemas.microsoft.com/office/powerpoint/2010/main" val="4193365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7D700CF-4BBA-6CC8-5EF3-347B6F36D1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2419273-C553-B98C-11D2-AFCAAA5AE5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57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comb/>
      </p:transition>
    </mc:Choice>
    <mc:Fallback>
      <p:transition spd="slow" advTm="2000">
        <p:comb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81B1783-0589-40EC-05F9-84E9864075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656FC8CF-7E91-4437-38B4-E31AEEA23B06}"/>
              </a:ext>
            </a:extLst>
          </p:cNvPr>
          <p:cNvSpPr txBox="1"/>
          <p:nvPr/>
        </p:nvSpPr>
        <p:spPr>
          <a:xfrm>
            <a:off x="1139484" y="1582616"/>
            <a:ext cx="6829114" cy="15465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1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o poema que brota no coração do poeta</a:t>
            </a:r>
          </a:p>
          <a:p>
            <a:r>
              <a:rPr lang="pt-BR" sz="31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Trazendo para todos a brincadeira mais certa</a:t>
            </a:r>
          </a:p>
          <a:p>
            <a:r>
              <a:rPr lang="pt-BR" sz="31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rima perfeita nessa vida tantas vezes incerta</a:t>
            </a:r>
          </a:p>
        </p:txBody>
      </p:sp>
    </p:spTree>
    <p:extLst>
      <p:ext uri="{BB962C8B-B14F-4D97-AF65-F5344CB8AC3E}">
        <p14:creationId xmlns:p14="http://schemas.microsoft.com/office/powerpoint/2010/main" val="3412368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7D700CF-4BBA-6CC8-5EF3-347B6F36D1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F27BB20D-5688-4B31-AE15-98853F1F1A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562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2000">
        <p15:prstTrans prst="crush"/>
      </p:transition>
    </mc:Choice>
    <mc:Fallback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3BE7768D-A515-E7D4-2C29-D73DEF06BC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526C726-D401-E901-C18E-2A4609B02376}"/>
              </a:ext>
            </a:extLst>
          </p:cNvPr>
          <p:cNvSpPr txBox="1"/>
          <p:nvPr/>
        </p:nvSpPr>
        <p:spPr>
          <a:xfrm>
            <a:off x="1329396" y="4658752"/>
            <a:ext cx="2284600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Alda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M.S.Santos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857B8529-F765-4708-D468-613803E57C92}"/>
              </a:ext>
            </a:extLst>
          </p:cNvPr>
          <p:cNvSpPr txBox="1"/>
          <p:nvPr/>
        </p:nvSpPr>
        <p:spPr>
          <a:xfrm>
            <a:off x="5961185" y="4658752"/>
            <a:ext cx="197361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3040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/>
      </p:transition>
    </mc:Choice>
    <mc:Fallback>
      <p:transition spd="slow" advTm="3000">
        <p:pull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7D700CF-4BBA-6CC8-5EF3-347B6F36D1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5170B12-177C-82D2-85CC-FD31390650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120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window dir="vert"/>
      </p:transition>
    </mc:Choice>
    <mc:Fallback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81B1783-0589-40EC-05F9-84E9864075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8799BC1-A1E7-2E14-0AF6-1D3C847872EA}"/>
              </a:ext>
            </a:extLst>
          </p:cNvPr>
          <p:cNvSpPr txBox="1"/>
          <p:nvPr/>
        </p:nvSpPr>
        <p:spPr>
          <a:xfrm>
            <a:off x="1783693" y="664699"/>
            <a:ext cx="506901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7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Alda </a:t>
            </a:r>
            <a:r>
              <a:rPr lang="pt-BR" sz="27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M.S.Santos</a:t>
            </a:r>
            <a:endParaRPr lang="pt-BR" sz="27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Música:Yanni-Marching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Season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27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Clique Aqui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7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7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7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607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14:gallery dir="r"/>
      </p:transition>
    </mc:Choice>
    <mc:Fallback>
      <p:transition spd="slow" advTm="8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127</TotalTime>
  <Words>171</Words>
  <Application>Microsoft Office PowerPoint</Application>
  <PresentationFormat>Apresentação na tela (16:9)</PresentationFormat>
  <Paragraphs>26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8</cp:revision>
  <dcterms:created xsi:type="dcterms:W3CDTF">2024-02-19T23:14:21Z</dcterms:created>
  <dcterms:modified xsi:type="dcterms:W3CDTF">2024-03-20T00:15:24Z</dcterms:modified>
</cp:coreProperties>
</file>