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60" r:id="rId5"/>
    <p:sldId id="259" r:id="rId6"/>
    <p:sldId id="261" r:id="rId7"/>
    <p:sldId id="266" r:id="rId8"/>
    <p:sldId id="270" r:id="rId9"/>
    <p:sldId id="267" r:id="rId10"/>
    <p:sldId id="258" r:id="rId11"/>
    <p:sldId id="262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FBEEF-3A7B-4BE9-98F2-15AA52645683}" type="datetimeFigureOut">
              <a:rPr lang="pt-BR" smtClean="0"/>
              <a:t>11/01/2020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40E2E-CFC2-4433-AB66-E806C356AF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6750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FBEEF-3A7B-4BE9-98F2-15AA52645683}" type="datetimeFigureOut">
              <a:rPr lang="pt-BR" smtClean="0"/>
              <a:t>11/01/2020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40E2E-CFC2-4433-AB66-E806C356AF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6352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FBEEF-3A7B-4BE9-98F2-15AA52645683}" type="datetimeFigureOut">
              <a:rPr lang="pt-BR" smtClean="0"/>
              <a:t>11/01/2020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40E2E-CFC2-4433-AB66-E806C356AF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6427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FBEEF-3A7B-4BE9-98F2-15AA52645683}" type="datetimeFigureOut">
              <a:rPr lang="pt-BR" smtClean="0"/>
              <a:t>11/01/2020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40E2E-CFC2-4433-AB66-E806C356AF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7395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FBEEF-3A7B-4BE9-98F2-15AA52645683}" type="datetimeFigureOut">
              <a:rPr lang="pt-BR" smtClean="0"/>
              <a:t>11/01/2020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40E2E-CFC2-4433-AB66-E806C356AF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954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FBEEF-3A7B-4BE9-98F2-15AA52645683}" type="datetimeFigureOut">
              <a:rPr lang="pt-BR" smtClean="0"/>
              <a:t>11/01/2020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40E2E-CFC2-4433-AB66-E806C356AF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0894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FBEEF-3A7B-4BE9-98F2-15AA52645683}" type="datetimeFigureOut">
              <a:rPr lang="pt-BR" smtClean="0"/>
              <a:t>11/01/2020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40E2E-CFC2-4433-AB66-E806C356AF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463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FBEEF-3A7B-4BE9-98F2-15AA52645683}" type="datetimeFigureOut">
              <a:rPr lang="pt-BR" smtClean="0"/>
              <a:t>11/01/2020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40E2E-CFC2-4433-AB66-E806C356AF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221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FBEEF-3A7B-4BE9-98F2-15AA52645683}" type="datetimeFigureOut">
              <a:rPr lang="pt-BR" smtClean="0"/>
              <a:t>11/01/2020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40E2E-CFC2-4433-AB66-E806C356AF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557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FBEEF-3A7B-4BE9-98F2-15AA52645683}" type="datetimeFigureOut">
              <a:rPr lang="pt-BR" smtClean="0"/>
              <a:t>11/01/2020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40E2E-CFC2-4433-AB66-E806C356AF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2220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FBEEF-3A7B-4BE9-98F2-15AA52645683}" type="datetimeFigureOut">
              <a:rPr lang="pt-BR" smtClean="0"/>
              <a:t>11/01/2020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40E2E-CFC2-4433-AB66-E806C356AF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659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>
            <a:alpha val="2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FBEEF-3A7B-4BE9-98F2-15AA52645683}" type="datetimeFigureOut">
              <a:rPr lang="pt-BR" smtClean="0"/>
              <a:t>11/01/2020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40E2E-CFC2-4433-AB66-E806C356AF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2755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4" t="4207" r="254" b="4207"/>
          <a:stretch/>
        </p:blipFill>
        <p:spPr>
          <a:xfrm>
            <a:off x="291830" y="0"/>
            <a:ext cx="8560340" cy="5143500"/>
          </a:xfrm>
          <a:prstGeom prst="rect">
            <a:avLst/>
          </a:prstGeom>
        </p:spPr>
      </p:pic>
      <p:pic>
        <p:nvPicPr>
          <p:cNvPr id="4" name="CM Andre Rieu   Hymne al am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01430" y="20821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46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1356166">
            <a:off x="2197799" y="1025446"/>
            <a:ext cx="505327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Nascer De Um Novo Amor</a:t>
            </a:r>
            <a:endParaRPr lang="pt-BR" sz="5400" b="1" cap="none" spc="0" dirty="0">
              <a:ln>
                <a:solidFill>
                  <a:srgbClr val="FF7C80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 rot="21280937">
            <a:off x="2758069" y="2717402"/>
            <a:ext cx="4199592" cy="51364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</a:t>
            </a:r>
            <a:r>
              <a:rPr lang="pt-BR" sz="5400" b="1" cap="none" spc="0" dirty="0" err="1" smtClean="0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M.S.Azevedo</a:t>
            </a:r>
            <a:endParaRPr lang="pt-BR" sz="5400" b="1" cap="none" spc="0" dirty="0">
              <a:ln>
                <a:solidFill>
                  <a:srgbClr val="FF7C80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47" y="768485"/>
            <a:ext cx="2447010" cy="3831481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93107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14:flythrough dir="ou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>
            <a:alpha val="3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0"/>
            <a:ext cx="8513380" cy="5143500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897487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fallOve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364507">
            <a:off x="1169466" y="1410510"/>
            <a:ext cx="680506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novo amor se desponta no horizonte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adorna com carinhos tão sublimes, </a:t>
            </a:r>
            <a:endParaRPr lang="pt-BR" sz="36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faz adormecer.</a:t>
            </a:r>
          </a:p>
        </p:txBody>
      </p:sp>
    </p:spTree>
    <p:extLst>
      <p:ext uri="{BB962C8B-B14F-4D97-AF65-F5344CB8AC3E}">
        <p14:creationId xmlns:p14="http://schemas.microsoft.com/office/powerpoint/2010/main" val="2784352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0000">
        <p15:prstTrans prst="pageCurlSing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69" y="0"/>
            <a:ext cx="8597462" cy="5143500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66589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restig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424864">
            <a:off x="1567009" y="1575880"/>
            <a:ext cx="600997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Adormeço e desperto em seus braços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um olhar profundo a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embalar em versos.</a:t>
            </a:r>
          </a:p>
        </p:txBody>
      </p:sp>
    </p:spTree>
    <p:extLst>
      <p:ext uri="{BB962C8B-B14F-4D97-AF65-F5344CB8AC3E}">
        <p14:creationId xmlns:p14="http://schemas.microsoft.com/office/powerpoint/2010/main" val="1709955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8000">
        <p15:prstTrans prst="pageCurlSing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8" y="0"/>
            <a:ext cx="8586952" cy="5143500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65159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369069">
            <a:off x="2055124" y="1517516"/>
            <a:ext cx="503375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embalo que vem da alma, </a:t>
            </a:r>
            <a:endParaRPr lang="pt-BR" sz="36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grito da paixão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Explodindo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coração.</a:t>
            </a:r>
          </a:p>
        </p:txBody>
      </p:sp>
    </p:spTree>
    <p:extLst>
      <p:ext uri="{BB962C8B-B14F-4D97-AF65-F5344CB8AC3E}">
        <p14:creationId xmlns:p14="http://schemas.microsoft.com/office/powerpoint/2010/main" val="1144721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6000">
        <p15:prstTrans prst="pageCurlSingl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90" y="0"/>
            <a:ext cx="855542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49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66798">
            <a:off x="384664" y="601535"/>
            <a:ext cx="4326714" cy="394043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 rot="21389620">
            <a:off x="1334814" y="4639931"/>
            <a:ext cx="21836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Azevedo</a:t>
            </a:r>
            <a:endParaRPr lang="pt-BR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 rot="21385933">
            <a:off x="5759590" y="4600301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367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ageCurlSing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36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399786">
            <a:off x="2147944" y="832812"/>
            <a:ext cx="5075427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Arquivo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Alcina M. S. Azevedo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André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Rieu-Hymne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al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Amour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14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14:prism isContent="1" isInverted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235</TotalTime>
  <Words>108</Words>
  <Application>Microsoft Office PowerPoint</Application>
  <PresentationFormat>Apresentação na tela (16:9)</PresentationFormat>
  <Paragraphs>22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2019-12-18T00:47:17Z</dcterms:created>
  <dcterms:modified xsi:type="dcterms:W3CDTF">2020-01-11T13:12:56Z</dcterms:modified>
</cp:coreProperties>
</file>