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65" r:id="rId5"/>
    <p:sldId id="261" r:id="rId6"/>
    <p:sldId id="266" r:id="rId7"/>
    <p:sldId id="264" r:id="rId8"/>
    <p:sldId id="259" r:id="rId9"/>
    <p:sldId id="263" r:id="rId10"/>
    <p:sldId id="267" r:id="rId11"/>
    <p:sldId id="262" r:id="rId12"/>
    <p:sldId id="268" r:id="rId13"/>
    <p:sldId id="258" r:id="rId14"/>
    <p:sldId id="260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4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4008F9-8A8B-40B8-AE1B-EBC813CAD0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81BBC17-D50E-4FAC-85A4-1BEF22210B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3E3A638-D9AC-4021-BF14-33CF0CECB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1CA9133-BE05-454C-A6FB-E2D3A0EB6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7962E7C-E789-42A9-A662-515F1825D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4953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C9FA27-B35D-4E43-997C-BD5926986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3F36322-BE39-4AEE-8FF5-CB19EABD61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46EF17B-86C2-4C1E-A068-862370DC0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DD84A7F-9DBE-454C-B09A-32CD4C2C6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AD4AB3D-6B17-4BF8-8992-6269E9F7E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9755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B6C9D4-EDC8-4B19-B2F0-DA00F9B8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3309AD6-8EB5-421A-84D8-3A5546D7D2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864F8E7-EEA2-47DC-A663-44AB1552E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2D52B66-04F1-4322-9216-07D58C51A0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0F0047C-C22E-4D37-BAC9-98FFE1E66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7981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11104-64F3-4BB2-915B-69B3B0B12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24479F0-F58A-473A-AAEB-F40F27BE6C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6B5D4F4-772B-4620-BCC4-C682DAAEFF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D1E6079-71CB-483A-8D11-D4D8FD10D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70C4610-4519-4DFA-8CE9-F1A7B32A1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FFD31C2-47BE-4DBC-8335-6FEFB7837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9771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421533-0A15-4CBD-A559-15553D0E0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8792F8C-1C89-4CA7-B896-AB22E1FC75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065620C-29EB-40B7-92C9-73C35882A3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15E6A733-F23E-4FEF-9B5C-E39C8233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E994E887-AC34-4962-9F86-664A10FB10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8F611807-6458-4E57-9C5A-09D04E433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4D045454-0BBC-4333-9759-5CCDF7B6B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BF2DAF65-1D93-4EEE-B29F-727F5E85A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8684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4BD6FC-C930-4885-8223-D54DC96C2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938015D-3D7F-455C-828F-7E3B39E5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4EEF62D-A7C5-4D38-B282-13ACA23C4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65E897C-D13E-4177-81AB-59C99DA84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811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99553CA-D0F7-45E4-B4A3-A0662D7E6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32DF24C-EE34-4878-AECE-F754AD279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28BA88D-24FC-47F5-9E48-D0D26263F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6505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07568F-D61D-4896-90A9-ACDD2B655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73065ED-B355-4EFC-8587-B34CC947C5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EF08D85-4703-4E4A-80A0-31FB2659DE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7F8378D-3C64-498D-B20E-9D17F1663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524AE04-F2CE-4C97-A5E6-F9F1495B4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CC9EC13-FFEE-427F-BF49-FC90AF72F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4326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D003AB-3577-48D5-8C3B-E08B3E4B0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16B24A32-FE28-42D9-869B-2D6D7838BD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8FC855D-F531-45D7-8736-27876915EE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1E7BC1A-EFAD-4338-9C54-20D3FCFBB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447D2E9-3577-4842-844F-85C8C4CB0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858936C-D8F2-4D96-B2E2-539A1A81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1010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0D773E-FFCB-48D7-BC84-6DA962A2D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DD890D2-92F1-4189-8010-602EFC2895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C197F40-90A8-4EB5-8613-DF2F87178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2EBB82A-3131-416B-905B-F6BD6BAFA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21CEBF0-313E-4001-8E75-33B30924B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0816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22E77E0-FE5E-47E7-8850-EC6C99272A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473447BC-C162-4660-8EE3-33B9F56E2E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2F2DC9C-1523-49AC-B5C7-6F7E6841A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FB9B1D0-1255-4693-BCBE-E7C323C54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4CCE7E7-CF76-491D-8882-D6C421FE8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6136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143C1D5E-B4D9-4485-8E8E-1B4547A4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775C112-5B35-4936-8556-CD131617FC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772A623-F8E2-42AD-9EFB-BA564FD894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C8A21-98E0-4727-9B3D-C575A3C475D2}" type="datetimeFigureOut">
              <a:rPr lang="pt-BR" smtClean="0"/>
              <a:t>29/09/2022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1C80AA9-6A92-430E-A38B-BE031E9DCB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AC7B9E9-EE0F-4D3C-A9C0-5622F61FB8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E202A-1FA1-425E-944E-AE65B861C7B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727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A10C7A-DC21-4FF9-9A8A-969A21B9C4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2-Georgia on My Mind (Instrumental">
            <a:hlinkClick r:id="" action="ppaction://media"/>
            <a:extLst>
              <a:ext uri="{FF2B5EF4-FFF2-40B4-BE49-F238E27FC236}">
                <a16:creationId xmlns:a16="http://schemas.microsoft.com/office/drawing/2014/main" id="{9901EC80-635B-4D1D-8878-2882AAE0D0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80052" y="3124200"/>
            <a:ext cx="609600" cy="6096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2EECBCE-F42B-4BD4-B576-EE7E9DE375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2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AD17059-BBF5-4683-A4F8-5110E4D8E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72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96EC9CA-7A89-4A56-A6AC-49809EECB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76BB0FE8-EEF3-4330-B5E9-A5116E708B80}"/>
              </a:ext>
            </a:extLst>
          </p:cNvPr>
          <p:cNvSpPr/>
          <p:nvPr/>
        </p:nvSpPr>
        <p:spPr>
          <a:xfrm>
            <a:off x="1414543" y="1019265"/>
            <a:ext cx="767453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1" algn="ctr"/>
            <a:r>
              <a:rPr lang="pt-BR" sz="7200" b="1" cap="none" spc="0" dirty="0">
                <a:ln>
                  <a:solidFill>
                    <a:srgbClr val="FF99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Sintonia Perfeita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E8F1E94-C312-4184-AB5D-261626EC0FE7}"/>
              </a:ext>
            </a:extLst>
          </p:cNvPr>
          <p:cNvSpPr/>
          <p:nvPr/>
        </p:nvSpPr>
        <p:spPr>
          <a:xfrm>
            <a:off x="1851865" y="2811838"/>
            <a:ext cx="87798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rgbClr val="FF99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Poetisa Law &amp; Dueto Poeta</a:t>
            </a:r>
          </a:p>
          <a:p>
            <a:pPr algn="ctr"/>
            <a:r>
              <a:rPr lang="pt-BR" sz="4000" b="1" dirty="0">
                <a:ln>
                  <a:solidFill>
                    <a:srgbClr val="FF99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23/06/22</a:t>
            </a:r>
            <a:endParaRPr lang="pt-BR" sz="4000" b="1" cap="none" spc="0" dirty="0">
              <a:ln>
                <a:solidFill>
                  <a:srgbClr val="FF999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864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A10C7A-DC21-4FF9-9A8A-969A21B9C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3B95A8-F52A-47A7-A310-373A2E6FD1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717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warp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96EC9CA-7A89-4A56-A6AC-49809EECB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55194AC-CE61-471B-BA5B-C22FF9CEF6DD}"/>
              </a:ext>
            </a:extLst>
          </p:cNvPr>
          <p:cNvSpPr txBox="1"/>
          <p:nvPr/>
        </p:nvSpPr>
        <p:spPr>
          <a:xfrm>
            <a:off x="2104583" y="861391"/>
            <a:ext cx="6178871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Pensei muito em você ontem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Aquela letra...Georgia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Transporta-me...mágico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poesia te completa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não respira...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poetisa</a:t>
            </a:r>
          </a:p>
        </p:txBody>
      </p:sp>
    </p:spTree>
    <p:extLst>
      <p:ext uri="{BB962C8B-B14F-4D97-AF65-F5344CB8AC3E}">
        <p14:creationId xmlns:p14="http://schemas.microsoft.com/office/powerpoint/2010/main" val="2768498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A10C7A-DC21-4FF9-9A8A-969A21B9C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56E4ED8-F97B-4E29-B93A-F3F0574ED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88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96EC9CA-7A89-4A56-A6AC-49809EECB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B3725DE-A20A-45BB-A816-11C74034B1B6}"/>
              </a:ext>
            </a:extLst>
          </p:cNvPr>
          <p:cNvSpPr txBox="1"/>
          <p:nvPr/>
        </p:nvSpPr>
        <p:spPr>
          <a:xfrm>
            <a:off x="2712094" y="795130"/>
            <a:ext cx="499194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Linda manhã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Sol que te veste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Despe-me...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 brilho é inconteste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És flor do agreste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Sol que ilumina-me...</a:t>
            </a:r>
          </a:p>
        </p:txBody>
      </p:sp>
    </p:spTree>
    <p:extLst>
      <p:ext uri="{BB962C8B-B14F-4D97-AF65-F5344CB8AC3E}">
        <p14:creationId xmlns:p14="http://schemas.microsoft.com/office/powerpoint/2010/main" val="412223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A10C7A-DC21-4FF9-9A8A-969A21B9C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C68C862-AB59-4D2A-821E-3F981918E6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949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96EC9CA-7A89-4A56-A6AC-49809EECB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AE0696A-C6B4-4242-9136-F45D2F902067}"/>
              </a:ext>
            </a:extLst>
          </p:cNvPr>
          <p:cNvSpPr txBox="1"/>
          <p:nvPr/>
        </p:nvSpPr>
        <p:spPr>
          <a:xfrm>
            <a:off x="2440497" y="834887"/>
            <a:ext cx="590655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Irradia brilho e beleza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minha tez macia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Bela manhã lindo dia!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Fique à vontade...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Sentindo que desejas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Navegar em outros mares</a:t>
            </a:r>
          </a:p>
        </p:txBody>
      </p:sp>
    </p:spTree>
    <p:extLst>
      <p:ext uri="{BB962C8B-B14F-4D97-AF65-F5344CB8AC3E}">
        <p14:creationId xmlns:p14="http://schemas.microsoft.com/office/powerpoint/2010/main" val="171623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A10C7A-DC21-4FF9-9A8A-969A21B9C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076E6AE-FB41-437D-A592-E60773EC9E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24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fade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96EC9CA-7A89-4A56-A6AC-49809EECB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122D2B6-59DB-46B1-8E38-CA59E7355917}"/>
              </a:ext>
            </a:extLst>
          </p:cNvPr>
          <p:cNvSpPr txBox="1"/>
          <p:nvPr/>
        </p:nvSpPr>
        <p:spPr>
          <a:xfrm>
            <a:off x="1424877" y="715617"/>
            <a:ext cx="778373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vida é a arte dos encontros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 desejo é uma ordem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Traduzir você será um prazer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Sejamos assim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Você autora...eu tradutor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Cai a noite e meu desejo te poetisa.</a:t>
            </a:r>
          </a:p>
        </p:txBody>
      </p:sp>
    </p:spTree>
    <p:extLst>
      <p:ext uri="{BB962C8B-B14F-4D97-AF65-F5344CB8AC3E}">
        <p14:creationId xmlns:p14="http://schemas.microsoft.com/office/powerpoint/2010/main" val="271002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A10C7A-DC21-4FF9-9A8A-969A21B9C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AE0BCB5-9690-4850-90CE-12ECE8DA3E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34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:newsflash/>
      </p:transition>
    </mc:Choice>
    <mc:Fallback>
      <p:transition spd="slow" advTm="4000">
        <p:newsfla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9856EAA1-9B74-4200-AA50-B9C1C1051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EFC0F79-20FD-4FB7-86BE-B24BAD4E36E5}"/>
              </a:ext>
            </a:extLst>
          </p:cNvPr>
          <p:cNvSpPr txBox="1"/>
          <p:nvPr/>
        </p:nvSpPr>
        <p:spPr>
          <a:xfrm>
            <a:off x="1948813" y="6068254"/>
            <a:ext cx="44247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Sonia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Laukaitis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2C009D0-5410-4EC5-B466-A32E9A5725DA}"/>
              </a:ext>
            </a:extLst>
          </p:cNvPr>
          <p:cNvSpPr txBox="1"/>
          <p:nvPr/>
        </p:nvSpPr>
        <p:spPr>
          <a:xfrm>
            <a:off x="7553739" y="6099031"/>
            <a:ext cx="28200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2329240-CF65-4B64-950B-46EEE581F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589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96EC9CA-7A89-4A56-A6AC-49809EECB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8B78F41-FDA0-4FC5-A885-1F8459BE8C59}"/>
              </a:ext>
            </a:extLst>
          </p:cNvPr>
          <p:cNvSpPr txBox="1"/>
          <p:nvPr/>
        </p:nvSpPr>
        <p:spPr>
          <a:xfrm>
            <a:off x="931909" y="569843"/>
            <a:ext cx="870783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Maria Sonia Laukaitis-10/07/21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Georgia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My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Mind</a:t>
            </a:r>
          </a:p>
          <a:p>
            <a:pPr algn="ctr"/>
            <a:r>
              <a:rPr lang="pt-BR" sz="32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213038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push dir="u"/>
      </p:transition>
    </mc:Choice>
    <mc:Fallback>
      <p:transition spd="slow" advTm="12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168</Words>
  <Application>Microsoft Office PowerPoint</Application>
  <PresentationFormat>Widescreen</PresentationFormat>
  <Paragraphs>38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Matura MT Script Capitals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2022-09-28T23:29:18Z</dcterms:created>
  <dcterms:modified xsi:type="dcterms:W3CDTF">2022-09-29T19:06:12Z</dcterms:modified>
</cp:coreProperties>
</file>