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6" r:id="rId5"/>
    <p:sldId id="260" r:id="rId6"/>
    <p:sldId id="267" r:id="rId7"/>
    <p:sldId id="263" r:id="rId8"/>
    <p:sldId id="268" r:id="rId9"/>
    <p:sldId id="264" r:id="rId10"/>
    <p:sldId id="269" r:id="rId11"/>
    <p:sldId id="262" r:id="rId12"/>
    <p:sldId id="270" r:id="rId13"/>
    <p:sldId id="258" r:id="rId14"/>
    <p:sldId id="259" r:id="rId15"/>
    <p:sldId id="26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00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59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130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7838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882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952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2552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325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5989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87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322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AB90E-AD26-4164-9A35-9F9329DC8061}" type="datetimeFigureOut">
              <a:rPr lang="pt-BR" smtClean="0"/>
              <a:t>28/09/2021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C636A-0571-4705-9439-83EAE9E47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820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65B1C602-ACF6-4524-B0AC-D1EB261102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Por do sol e mar&#10;&#10;Descrição gerada automaticamente">
            <a:extLst>
              <a:ext uri="{FF2B5EF4-FFF2-40B4-BE49-F238E27FC236}">
                <a16:creationId xmlns:a16="http://schemas.microsoft.com/office/drawing/2014/main" id="{BDC3CBA5-5109-4B16-BDA1-AF79DF7A32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CM-1-HAUSER - Gabriel's Oboe (The Mission)">
            <a:hlinkClick r:id="" action="ppaction://media"/>
            <a:extLst>
              <a:ext uri="{FF2B5EF4-FFF2-40B4-BE49-F238E27FC236}">
                <a16:creationId xmlns:a16="http://schemas.microsoft.com/office/drawing/2014/main" id="{96896096-93FF-4A51-BC68-85DA3A1C2C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17749" y="25912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45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5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14:flythrough dir="out" hasBounce="1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média">
            <a:extLst>
              <a:ext uri="{FF2B5EF4-FFF2-40B4-BE49-F238E27FC236}">
                <a16:creationId xmlns:a16="http://schemas.microsoft.com/office/drawing/2014/main" id="{93BA85FA-AA54-40DA-85F5-A571C1845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67F8EC0A-A822-4268-9404-FD7CD7326B7D}"/>
              </a:ext>
            </a:extLst>
          </p:cNvPr>
          <p:cNvSpPr/>
          <p:nvPr/>
        </p:nvSpPr>
        <p:spPr>
          <a:xfrm>
            <a:off x="3447096" y="1306217"/>
            <a:ext cx="2089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ook Antiqua" panose="02040602050305030304" pitchFamily="18" charset="0"/>
              </a:rPr>
              <a:t>Anseio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38BA48F-17CF-47AE-8E22-DE399FA91E09}"/>
              </a:ext>
            </a:extLst>
          </p:cNvPr>
          <p:cNvSpPr/>
          <p:nvPr/>
        </p:nvSpPr>
        <p:spPr>
          <a:xfrm>
            <a:off x="1754537" y="3114954"/>
            <a:ext cx="4549707" cy="57156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ook Antiqua" panose="02040602050305030304" pitchFamily="18" charset="0"/>
              </a:rPr>
              <a:t>Carolina Ramos</a:t>
            </a:r>
          </a:p>
        </p:txBody>
      </p:sp>
    </p:spTree>
    <p:extLst>
      <p:ext uri="{BB962C8B-B14F-4D97-AF65-F5344CB8AC3E}">
        <p14:creationId xmlns:p14="http://schemas.microsoft.com/office/powerpoint/2010/main" val="704514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Cachoeira no meio de uma floresta&#10;&#10;Descrição gerada automaticamente">
            <a:extLst>
              <a:ext uri="{FF2B5EF4-FFF2-40B4-BE49-F238E27FC236}">
                <a16:creationId xmlns:a16="http://schemas.microsoft.com/office/drawing/2014/main" id="{AEF69A97-1AB4-4FBA-BDED-0A65BCC60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589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média">
            <a:extLst>
              <a:ext uri="{FF2B5EF4-FFF2-40B4-BE49-F238E27FC236}">
                <a16:creationId xmlns:a16="http://schemas.microsoft.com/office/drawing/2014/main" id="{93BA85FA-AA54-40DA-85F5-A571C1845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98E96D-9862-4068-B181-70ADE7DA9BED}"/>
              </a:ext>
            </a:extLst>
          </p:cNvPr>
          <p:cNvSpPr txBox="1"/>
          <p:nvPr/>
        </p:nvSpPr>
        <p:spPr>
          <a:xfrm>
            <a:off x="1342590" y="1477107"/>
            <a:ext cx="645881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mais que em convulsões o mundo trema,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rumo ao caos que, implacável, nos atinge...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mais, seja negado o suave lema,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“Paz e Amor”, que de sangue hoje se tinge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137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ipple/>
      </p:transition>
    </mc:Choice>
    <mc:Fallback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Por do sol no céu&#10;&#10;Descrição gerada automaticamente">
            <a:extLst>
              <a:ext uri="{FF2B5EF4-FFF2-40B4-BE49-F238E27FC236}">
                <a16:creationId xmlns:a16="http://schemas.microsoft.com/office/drawing/2014/main" id="{AF7F3C5A-428D-4BA6-84D8-D523C50A1B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6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média">
            <a:extLst>
              <a:ext uri="{FF2B5EF4-FFF2-40B4-BE49-F238E27FC236}">
                <a16:creationId xmlns:a16="http://schemas.microsoft.com/office/drawing/2014/main" id="{93BA85FA-AA54-40DA-85F5-A571C1845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5E8D4D-D479-4B58-ADD0-B4E2153D260E}"/>
              </a:ext>
            </a:extLst>
          </p:cNvPr>
          <p:cNvSpPr txBox="1"/>
          <p:nvPr/>
        </p:nvSpPr>
        <p:spPr>
          <a:xfrm>
            <a:off x="1648358" y="1507253"/>
            <a:ext cx="60660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mais que o desencanto fel esprema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almas secas de quem  já nem finge,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creio sempre  num Deus que é Luz suprema,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 que clareia o Bem... e o Mal restringe!</a:t>
            </a:r>
          </a:p>
        </p:txBody>
      </p:sp>
    </p:spTree>
    <p:extLst>
      <p:ext uri="{BB962C8B-B14F-4D97-AF65-F5344CB8AC3E}">
        <p14:creationId xmlns:p14="http://schemas.microsoft.com/office/powerpoint/2010/main" val="70549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omb/>
      </p:transition>
    </mc:Choice>
    <mc:Fallback>
      <p:transition spd="slow" advTm="12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Sol brilhando atrás de árvores&#10;&#10;Descrição gerada automaticamente">
            <a:extLst>
              <a:ext uri="{FF2B5EF4-FFF2-40B4-BE49-F238E27FC236}">
                <a16:creationId xmlns:a16="http://schemas.microsoft.com/office/drawing/2014/main" id="{0EDA378B-0F11-4D27-98E4-205A78E357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80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média">
            <a:extLst>
              <a:ext uri="{FF2B5EF4-FFF2-40B4-BE49-F238E27FC236}">
                <a16:creationId xmlns:a16="http://schemas.microsoft.com/office/drawing/2014/main" id="{93BA85FA-AA54-40DA-85F5-A571C1845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19D876-5980-45CE-80C7-6E82CD07CE66}"/>
              </a:ext>
            </a:extLst>
          </p:cNvPr>
          <p:cNvSpPr txBox="1"/>
          <p:nvPr/>
        </p:nvSpPr>
        <p:spPr>
          <a:xfrm>
            <a:off x="1464418" y="1786920"/>
            <a:ext cx="6215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envolta nas sombras da amargura,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que os dias sigam mais tristonhos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vida cada vez menos segura,</a:t>
            </a:r>
          </a:p>
        </p:txBody>
      </p:sp>
    </p:spTree>
    <p:extLst>
      <p:ext uri="{BB962C8B-B14F-4D97-AF65-F5344CB8AC3E}">
        <p14:creationId xmlns:p14="http://schemas.microsoft.com/office/powerpoint/2010/main" val="89156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frutas, comida, segurando&#10;&#10;Descrição gerada automaticamente">
            <a:extLst>
              <a:ext uri="{FF2B5EF4-FFF2-40B4-BE49-F238E27FC236}">
                <a16:creationId xmlns:a16="http://schemas.microsoft.com/office/drawing/2014/main" id="{5F6B805C-7644-40AA-AD6B-0B19207C97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5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média">
            <a:extLst>
              <a:ext uri="{FF2B5EF4-FFF2-40B4-BE49-F238E27FC236}">
                <a16:creationId xmlns:a16="http://schemas.microsoft.com/office/drawing/2014/main" id="{93BA85FA-AA54-40DA-85F5-A571C1845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8DCD4A-67BF-48AF-B3CB-C81EB8DBE8EA}"/>
              </a:ext>
            </a:extLst>
          </p:cNvPr>
          <p:cNvSpPr txBox="1"/>
          <p:nvPr/>
        </p:nvSpPr>
        <p:spPr>
          <a:xfrm>
            <a:off x="1659051" y="1833086"/>
            <a:ext cx="603562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fujo à incerteza que o momento traz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mantendo vivo, a incrementar meus sonhos,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doce anseio de encontrar a Paz!</a:t>
            </a:r>
          </a:p>
        </p:txBody>
      </p:sp>
    </p:spTree>
    <p:extLst>
      <p:ext uri="{BB962C8B-B14F-4D97-AF65-F5344CB8AC3E}">
        <p14:creationId xmlns:p14="http://schemas.microsoft.com/office/powerpoint/2010/main" val="5503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push dir="u"/>
      </p:transition>
    </mc:Choice>
    <mc:Fallback>
      <p:transition spd="slow" advTm="8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ulher com flor no cabelo&#10;&#10;Descrição gerada automaticamente com confiança média">
            <a:extLst>
              <a:ext uri="{FF2B5EF4-FFF2-40B4-BE49-F238E27FC236}">
                <a16:creationId xmlns:a16="http://schemas.microsoft.com/office/drawing/2014/main" id="{9D200544-A475-4012-B4C7-EB75A0CAD0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6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904B3162-EAD5-439F-B459-A5DA81C7E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F77D5AA7-6AC1-4C23-983A-405E68B67ECB}"/>
              </a:ext>
            </a:extLst>
          </p:cNvPr>
          <p:cNvSpPr txBox="1"/>
          <p:nvPr/>
        </p:nvSpPr>
        <p:spPr>
          <a:xfrm>
            <a:off x="964642" y="4620280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Carolina Ramos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7F4FA37-8951-4C3E-8ADD-9447BBAE7437}"/>
              </a:ext>
            </a:extLst>
          </p:cNvPr>
          <p:cNvSpPr txBox="1"/>
          <p:nvPr/>
        </p:nvSpPr>
        <p:spPr>
          <a:xfrm>
            <a:off x="6310365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83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raquete de tênis&#10;&#10;Descrição gerada automaticamente">
            <a:extLst>
              <a:ext uri="{FF2B5EF4-FFF2-40B4-BE49-F238E27FC236}">
                <a16:creationId xmlns:a16="http://schemas.microsoft.com/office/drawing/2014/main" id="{E338EB50-E8FC-4F7C-97AC-BB280C17F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Homem em pé sobre gramado&#10;&#10;Descrição gerada automaticamente">
            <a:extLst>
              <a:ext uri="{FF2B5EF4-FFF2-40B4-BE49-F238E27FC236}">
                <a16:creationId xmlns:a16="http://schemas.microsoft.com/office/drawing/2014/main" id="{D65B28CA-259C-4A07-BA29-568B6C95D7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1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média">
            <a:extLst>
              <a:ext uri="{FF2B5EF4-FFF2-40B4-BE49-F238E27FC236}">
                <a16:creationId xmlns:a16="http://schemas.microsoft.com/office/drawing/2014/main" id="{93BA85FA-AA54-40DA-85F5-A571C1845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350106-1764-4DFF-98C2-060BC68D8BC1}"/>
              </a:ext>
            </a:extLst>
          </p:cNvPr>
          <p:cNvSpPr txBox="1"/>
          <p:nvPr/>
        </p:nvSpPr>
        <p:spPr>
          <a:xfrm>
            <a:off x="1535752" y="863590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Carolina Ramos-São Paulo/SP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Hauser-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Gabriel’s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Oboe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28737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185</Words>
  <Application>Microsoft Office PowerPoint</Application>
  <PresentationFormat>Apresentação na tela (16:9)</PresentationFormat>
  <Paragraphs>29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Book Antiqua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2021-09-27T00:43:11Z</dcterms:created>
  <dcterms:modified xsi:type="dcterms:W3CDTF">2021-09-28T23:58:15Z</dcterms:modified>
</cp:coreProperties>
</file>