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56" r:id="rId3"/>
    <p:sldId id="260" r:id="rId4"/>
    <p:sldId id="257" r:id="rId5"/>
    <p:sldId id="265" r:id="rId6"/>
    <p:sldId id="258" r:id="rId7"/>
    <p:sldId id="266" r:id="rId8"/>
    <p:sldId id="267" r:id="rId9"/>
    <p:sldId id="262" r:id="rId10"/>
    <p:sldId id="268" r:id="rId11"/>
    <p:sldId id="269" r:id="rId12"/>
    <p:sldId id="261" r:id="rId13"/>
    <p:sldId id="270" r:id="rId14"/>
    <p:sldId id="271" r:id="rId15"/>
    <p:sldId id="259" r:id="rId16"/>
    <p:sldId id="263" r:id="rId17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9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98706E-D642-40E0-99FE-969730E86C11}" type="datetimeFigureOut">
              <a:rPr lang="pt-BR" smtClean="0"/>
              <a:t>28/01/2025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3E030-3A31-40A3-AED2-CF157BBD541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98513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98706E-D642-40E0-99FE-969730E86C11}" type="datetimeFigureOut">
              <a:rPr lang="pt-BR" smtClean="0"/>
              <a:t>28/01/2025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3E030-3A31-40A3-AED2-CF157BBD541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98780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98706E-D642-40E0-99FE-969730E86C11}" type="datetimeFigureOut">
              <a:rPr lang="pt-BR" smtClean="0"/>
              <a:t>28/01/2025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3E030-3A31-40A3-AED2-CF157BBD541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453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98706E-D642-40E0-99FE-969730E86C11}" type="datetimeFigureOut">
              <a:rPr lang="pt-BR" smtClean="0"/>
              <a:t>28/01/2025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3E030-3A31-40A3-AED2-CF157BBD541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4241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98706E-D642-40E0-99FE-969730E86C11}" type="datetimeFigureOut">
              <a:rPr lang="pt-BR" smtClean="0"/>
              <a:t>28/01/2025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3E030-3A31-40A3-AED2-CF157BBD541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86561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98706E-D642-40E0-99FE-969730E86C11}" type="datetimeFigureOut">
              <a:rPr lang="pt-BR" smtClean="0"/>
              <a:t>28/01/2025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3E030-3A31-40A3-AED2-CF157BBD541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135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98706E-D642-40E0-99FE-969730E86C11}" type="datetimeFigureOut">
              <a:rPr lang="pt-BR" smtClean="0"/>
              <a:t>28/01/2025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3E030-3A31-40A3-AED2-CF157BBD541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6936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98706E-D642-40E0-99FE-969730E86C11}" type="datetimeFigureOut">
              <a:rPr lang="pt-BR" smtClean="0"/>
              <a:t>28/01/2025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3E030-3A31-40A3-AED2-CF157BBD541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58488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98706E-D642-40E0-99FE-969730E86C11}" type="datetimeFigureOut">
              <a:rPr lang="pt-BR" smtClean="0"/>
              <a:t>28/01/2025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3E030-3A31-40A3-AED2-CF157BBD541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8588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98706E-D642-40E0-99FE-969730E86C11}" type="datetimeFigureOut">
              <a:rPr lang="pt-BR" smtClean="0"/>
              <a:t>28/01/2025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3E030-3A31-40A3-AED2-CF157BBD541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23950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98706E-D642-40E0-99FE-969730E86C11}" type="datetimeFigureOut">
              <a:rPr lang="pt-BR" smtClean="0"/>
              <a:t>28/01/2025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3E030-3A31-40A3-AED2-CF157BBD541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2916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5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98706E-D642-40E0-99FE-969730E86C11}" type="datetimeFigureOut">
              <a:rPr lang="pt-BR" smtClean="0"/>
              <a:t>28/01/2025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03E030-3A31-40A3-AED2-CF157BBD541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1761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3D7C3EA-E8F4-0E3A-188C-8D1B73936B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796B957-6C4A-D7BD-A6A3-2EB9872CF53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Panpipes-You're Still The One">
            <a:hlinkClick r:id="" action="ppaction://media"/>
            <a:extLst>
              <a:ext uri="{FF2B5EF4-FFF2-40B4-BE49-F238E27FC236}">
                <a16:creationId xmlns:a16="http://schemas.microsoft.com/office/drawing/2014/main" id="{FCD1F1D2-5D6D-61D1-A7A8-A70E6F821A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891209" y="213774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0814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5000"/>
    </mc:Choice>
    <mc:Fallback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1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0F72C84-3832-0D95-F4CC-4E95C03484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6323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1000"/>
    </mc:Choice>
    <mc:Fallback xmlns="">
      <p:transition spd="slow" advTm="1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385C06F4-B58A-F8CE-C546-9FBF2A7BE7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0F704248-E550-FDBF-55E1-A52A734CC834}"/>
              </a:ext>
            </a:extLst>
          </p:cNvPr>
          <p:cNvSpPr/>
          <p:nvPr/>
        </p:nvSpPr>
        <p:spPr>
          <a:xfrm>
            <a:off x="2589566" y="1473981"/>
            <a:ext cx="3964868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Lua Feiticeira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87C46602-37F6-EDE2-65AF-0109A5AB4F51}"/>
              </a:ext>
            </a:extLst>
          </p:cNvPr>
          <p:cNvSpPr/>
          <p:nvPr/>
        </p:nvSpPr>
        <p:spPr>
          <a:xfrm>
            <a:off x="2846167" y="2973781"/>
            <a:ext cx="3451666" cy="63610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Neida</a:t>
            </a:r>
            <a:r>
              <a:rPr lang="pt-BR" sz="5400" b="1" cap="none" spc="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 Rocha</a:t>
            </a:r>
          </a:p>
        </p:txBody>
      </p:sp>
    </p:spTree>
    <p:extLst>
      <p:ext uri="{BB962C8B-B14F-4D97-AF65-F5344CB8AC3E}">
        <p14:creationId xmlns:p14="http://schemas.microsoft.com/office/powerpoint/2010/main" val="42352497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Tm="8000">
        <p15:prstTrans prst="curtains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3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7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3D7C3EA-E8F4-0E3A-188C-8D1B73936B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5DA99229-0AC4-00F4-735E-D5C4F97439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884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14:prism dir="u" isContent="1" isInverted="1"/>
      </p:transition>
    </mc:Choice>
    <mc:Fallback>
      <p:transition spd="slow" advTm="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3D7C3EA-E8F4-0E3A-188C-8D1B73936B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070ED14-BB4C-9A17-3627-705E456A70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408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14:ripple/>
      </p:transition>
    </mc:Choice>
    <mc:Fallback xmlns=""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385C06F4-B58A-F8CE-C546-9FBF2A7BE7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260A0D6-66CB-CBCF-5D7B-1807B52AB58B}"/>
              </a:ext>
            </a:extLst>
          </p:cNvPr>
          <p:cNvSpPr txBox="1"/>
          <p:nvPr/>
        </p:nvSpPr>
        <p:spPr>
          <a:xfrm>
            <a:off x="1858981" y="1371600"/>
            <a:ext cx="4791697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Lua plena que me enfeitiça 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e tem poder sobre mim.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És minha companhia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 na madrugada silenciosa.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Teus raios silentes me abraçam.</a:t>
            </a:r>
          </a:p>
        </p:txBody>
      </p:sp>
    </p:spTree>
    <p:extLst>
      <p:ext uri="{BB962C8B-B14F-4D97-AF65-F5344CB8AC3E}">
        <p14:creationId xmlns:p14="http://schemas.microsoft.com/office/powerpoint/2010/main" val="3884096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11000">
        <p14:prism dir="u" isContent="1" isInverted="1"/>
      </p:transition>
    </mc:Choice>
    <mc:Fallback xmlns="">
      <p:transition spd="slow" advTm="11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3D7C3EA-E8F4-0E3A-188C-8D1B73936B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B957ABAE-4352-9720-9352-8AE2683D36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573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Tm="3000">
        <p14:switch dir="r"/>
      </p:transition>
    </mc:Choice>
    <mc:Fallback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3D7C3EA-E8F4-0E3A-188C-8D1B73936B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0C021DF0-4CAF-A826-1AF8-F0ABD9B21A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431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:fade/>
      </p:transition>
    </mc:Choice>
    <mc:Fallback xmlns="">
      <p:transition spd="slow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385C06F4-B58A-F8CE-C546-9FBF2A7BE7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C89F0E5-2B9A-01D5-74DF-4551430206F9}"/>
              </a:ext>
            </a:extLst>
          </p:cNvPr>
          <p:cNvSpPr txBox="1"/>
          <p:nvPr/>
        </p:nvSpPr>
        <p:spPr>
          <a:xfrm>
            <a:off x="2030699" y="1448365"/>
            <a:ext cx="4490332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Teus raios me hipnotiza 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me derramas sobre mim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tua beleza única.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Somos sozinhas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e uma faz companhia à outra.</a:t>
            </a:r>
          </a:p>
        </p:txBody>
      </p:sp>
    </p:spTree>
    <p:extLst>
      <p:ext uri="{BB962C8B-B14F-4D97-AF65-F5344CB8AC3E}">
        <p14:creationId xmlns:p14="http://schemas.microsoft.com/office/powerpoint/2010/main" val="195601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10000">
        <p14:prism dir="u" isContent="1" isInverted="1"/>
      </p:transition>
    </mc:Choice>
    <mc:Fallback xmlns="">
      <p:transition spd="slow" advTm="10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3D7C3EA-E8F4-0E3A-188C-8D1B73936B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7FBCEA3-F923-F8D9-9B2F-1E145FC374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042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14:flythrough hasBounce="1"/>
      </p:transition>
    </mc:Choice>
    <mc:Fallback xmlns=""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3D7C3EA-E8F4-0E3A-188C-8D1B73936B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50F5049B-3754-FA0B-7C97-8AFB68EF9D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377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Tm="3000">
        <p14:glitter pattern="hexagon"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385C06F4-B58A-F8CE-C546-9FBF2A7BE7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7EEDC28-1477-71FF-AFF3-4DED7A895A37}"/>
              </a:ext>
            </a:extLst>
          </p:cNvPr>
          <p:cNvSpPr txBox="1"/>
          <p:nvPr/>
        </p:nvSpPr>
        <p:spPr>
          <a:xfrm>
            <a:off x="2371030" y="1232922"/>
            <a:ext cx="3836308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Sou como a lua,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que tem fases,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mas é na lua cheia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que me exponho,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mostrando minha alma...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... nua e pura.</a:t>
            </a:r>
          </a:p>
        </p:txBody>
      </p:sp>
    </p:spTree>
    <p:extLst>
      <p:ext uri="{BB962C8B-B14F-4D97-AF65-F5344CB8AC3E}">
        <p14:creationId xmlns:p14="http://schemas.microsoft.com/office/powerpoint/2010/main" val="4093304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9000">
        <p14:prism dir="u" isContent="1" isInverted="1"/>
      </p:transition>
    </mc:Choice>
    <mc:Fallback xmlns="">
      <p:transition spd="slow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3D7C3EA-E8F4-0E3A-188C-8D1B73936B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554FFE26-4E15-1FEC-1857-F340EC8216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036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Tm="3000">
        <p:newsflash/>
      </p:transition>
    </mc:Choice>
    <mc:Fallback>
      <p:transition spd="slow" advTm="3000">
        <p:newsflash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3D7C3EA-E8F4-0E3A-188C-8D1B73936B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F27A1A58-64F4-3BD2-F911-93A65549EE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941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:split orient="vert"/>
      </p:transition>
    </mc:Choice>
    <mc:Fallback xmlns="">
      <p:transition spd="slow" advTm="3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>
            <a:extLst>
              <a:ext uri="{FF2B5EF4-FFF2-40B4-BE49-F238E27FC236}">
                <a16:creationId xmlns:a16="http://schemas.microsoft.com/office/drawing/2014/main" id="{82E51DC8-52C3-2AED-D59F-23487F4389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F9BC2D2-9F2D-0497-31C6-B5F1357CD7DF}"/>
              </a:ext>
            </a:extLst>
          </p:cNvPr>
          <p:cNvSpPr txBox="1"/>
          <p:nvPr/>
        </p:nvSpPr>
        <p:spPr>
          <a:xfrm>
            <a:off x="1242391" y="0"/>
            <a:ext cx="23230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Neida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 Rocha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946F56D0-3501-8888-C32B-6814348C7EF6}"/>
              </a:ext>
            </a:extLst>
          </p:cNvPr>
          <p:cNvSpPr txBox="1"/>
          <p:nvPr/>
        </p:nvSpPr>
        <p:spPr>
          <a:xfrm>
            <a:off x="5051065" y="29817"/>
            <a:ext cx="26484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Cléo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Menegatt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anose="010A05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7203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4000">
        <p:pull dir="u"/>
      </p:transition>
    </mc:Choice>
    <mc:Fallback xmlns="">
      <p:transition spd="slow" advTm="4000">
        <p:pull dir="u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385C06F4-B58A-F8CE-C546-9FBF2A7BE7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B97610B-466B-5ADE-B9C0-EBF65AC51493}"/>
              </a:ext>
            </a:extLst>
          </p:cNvPr>
          <p:cNvSpPr txBox="1"/>
          <p:nvPr/>
        </p:nvSpPr>
        <p:spPr>
          <a:xfrm>
            <a:off x="1636240" y="1417588"/>
            <a:ext cx="542398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Imagens: Internet e Acervo Pessoal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Texto: </a:t>
            </a:r>
            <a:r>
              <a:rPr lang="pt-BR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Neida</a:t>
            </a:r>
            <a:r>
              <a:rPr lang="pt-BR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 Rocha</a:t>
            </a:r>
          </a:p>
          <a:p>
            <a:pPr algn="ctr"/>
            <a:r>
              <a:rPr lang="pt-B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Música:Panpines-Still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 The </a:t>
            </a:r>
            <a:r>
              <a:rPr lang="pt-B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One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 </a:t>
            </a:r>
          </a:p>
          <a:p>
            <a:pPr algn="ctr"/>
            <a:r>
              <a:rPr lang="pt-BR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http://www.sergrasan.com.br/cleoslides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Canal no Youtube:</a:t>
            </a:r>
          </a:p>
          <a:p>
            <a:pPr algn="ctr"/>
            <a:r>
              <a:rPr lang="pt-BR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http://www.youtube.com/c/CleoniceMenegattGoelzer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Criação, Formatação e Edição:</a:t>
            </a:r>
          </a:p>
          <a:p>
            <a:pPr algn="ctr"/>
            <a:r>
              <a:rPr lang="pt-BR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Cléo </a:t>
            </a:r>
            <a:r>
              <a:rPr lang="pt-BR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Menegatt</a:t>
            </a:r>
            <a:endParaRPr lang="pt-BR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anose="010A05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7174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Tm="15000">
        <p14:doors dir="vert"/>
      </p:transition>
    </mc:Choice>
    <mc:Fallback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127</TotalTime>
  <Words>130</Words>
  <Application>Microsoft Office PowerPoint</Application>
  <PresentationFormat>Apresentação na tela (16:9)</PresentationFormat>
  <Paragraphs>28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Sylfaen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2025-01-13T22:50:51Z</dcterms:created>
  <dcterms:modified xsi:type="dcterms:W3CDTF">2025-01-28T15:55:42Z</dcterms:modified>
</cp:coreProperties>
</file>