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8" r:id="rId4"/>
    <p:sldId id="257" r:id="rId5"/>
    <p:sldId id="265" r:id="rId6"/>
    <p:sldId id="266" r:id="rId7"/>
    <p:sldId id="260" r:id="rId8"/>
    <p:sldId id="267" r:id="rId9"/>
    <p:sldId id="261" r:id="rId10"/>
    <p:sldId id="268" r:id="rId11"/>
    <p:sldId id="262" r:id="rId12"/>
    <p:sldId id="259" r:id="rId13"/>
    <p:sldId id="264" r:id="rId14"/>
    <p:sldId id="270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0209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0680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1016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9662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3271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92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607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00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948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56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969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2F282-CCBD-47D9-B05E-7A1E803F7F3A}" type="datetimeFigureOut">
              <a:rPr lang="pt-BR" smtClean="0"/>
              <a:t>10/06/2018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0D67D-88B5-43F7-999C-4567B43B982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7345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Yanni - Romantic pia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3906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03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18179" cy="5143500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1835390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062722" y="777395"/>
            <a:ext cx="5050146" cy="114868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O Que é o Amor</a:t>
            </a:r>
            <a:endParaRPr lang="pt-BR" sz="5400" b="1" cap="none" spc="50" dirty="0">
              <a:ln w="0">
                <a:solidFill>
                  <a:schemeClr val="accent2">
                    <a:lumMod val="50000"/>
                  </a:schemeClr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49545" y="2928026"/>
            <a:ext cx="3329468" cy="8057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Maria do Rosário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anose="04040404050702020202" pitchFamily="82" charset="0"/>
              </a:rPr>
              <a:t>Bessas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03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>
        <p14:prism isContent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4" y="170136"/>
            <a:ext cx="3433058" cy="4803228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6" name="CaixaDeTexto 5"/>
          <p:cNvSpPr txBox="1"/>
          <p:nvPr/>
        </p:nvSpPr>
        <p:spPr>
          <a:xfrm>
            <a:off x="3216887" y="861848"/>
            <a:ext cx="440537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e razão não combinam...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é algo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inconsequente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pede licença pra gente,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quer acontecer.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Nasce, assim, de repente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Pequenino, como nasce 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maioria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coisas,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vai crescendo a cada amanhecer.</a:t>
            </a:r>
          </a:p>
        </p:txBody>
      </p:sp>
    </p:spTree>
    <p:extLst>
      <p:ext uri="{BB962C8B-B14F-4D97-AF65-F5344CB8AC3E}">
        <p14:creationId xmlns:p14="http://schemas.microsoft.com/office/powerpoint/2010/main" val="247170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14:reveal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755117" cy="5143500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130681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u"/>
      </p:transition>
    </mc:Choice>
    <mc:Fallback>
      <p:transition spd="slow" advTm="2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4" y="170136"/>
            <a:ext cx="3433058" cy="4803228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CaixaDeTexto 1"/>
          <p:cNvSpPr txBox="1"/>
          <p:nvPr/>
        </p:nvSpPr>
        <p:spPr>
          <a:xfrm>
            <a:off x="3148579" y="1017478"/>
            <a:ext cx="486703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é algo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escravizante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sai da nossa cabeça um instante,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dirá do coração.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Vai construindo sua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teia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volta da gente,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cela invisível  tão resistente,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a gente se condena sem perdão.</a:t>
            </a:r>
          </a:p>
        </p:txBody>
      </p:sp>
    </p:spTree>
    <p:extLst>
      <p:ext uri="{BB962C8B-B14F-4D97-AF65-F5344CB8AC3E}">
        <p14:creationId xmlns:p14="http://schemas.microsoft.com/office/powerpoint/2010/main" val="91791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reveal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0"/>
            <a:ext cx="8463064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43740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ipple dir="l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4" y="170136"/>
            <a:ext cx="3433058" cy="4803228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CaixaDeTexto 1"/>
          <p:cNvSpPr txBox="1"/>
          <p:nvPr/>
        </p:nvSpPr>
        <p:spPr>
          <a:xfrm>
            <a:off x="3248314" y="1361872"/>
            <a:ext cx="453201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é algo inconstante,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às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vezes é para sempre,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outras vezes não.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Muitas vezes dura só um instante,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Morre nos braços da paixão.</a:t>
            </a:r>
          </a:p>
        </p:txBody>
      </p:sp>
    </p:spTree>
    <p:extLst>
      <p:ext uri="{BB962C8B-B14F-4D97-AF65-F5344CB8AC3E}">
        <p14:creationId xmlns:p14="http://schemas.microsoft.com/office/powerpoint/2010/main" val="15400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32" y="0"/>
            <a:ext cx="8687430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2817661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34" y="170136"/>
            <a:ext cx="3433058" cy="4803228"/>
          </a:xfrm>
          <a:prstGeom prst="rect">
            <a:avLst/>
          </a:prstGeom>
          <a:effectLst>
            <a:softEdge rad="762000"/>
          </a:effectLst>
        </p:spPr>
      </p:pic>
      <p:sp>
        <p:nvSpPr>
          <p:cNvPr id="2" name="CaixaDeTexto 1"/>
          <p:cNvSpPr txBox="1"/>
          <p:nvPr/>
        </p:nvSpPr>
        <p:spPr>
          <a:xfrm>
            <a:off x="3139344" y="1232922"/>
            <a:ext cx="476604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quando encontra a alma gêmea,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eterno e efêmero  enquanto espera,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Outros momentos que ainda virão...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nasce e morre todo dia,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Torna-se êxtase e agonia,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amor que é um eterno renascer.</a:t>
            </a:r>
          </a:p>
        </p:txBody>
      </p:sp>
    </p:spTree>
    <p:extLst>
      <p:ext uri="{BB962C8B-B14F-4D97-AF65-F5344CB8AC3E}">
        <p14:creationId xmlns:p14="http://schemas.microsoft.com/office/powerpoint/2010/main" val="9014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reveal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523889" cy="5143500"/>
          </a:xfrm>
          <a:prstGeom prst="rect">
            <a:avLst/>
          </a:prstGeom>
          <a:effectLst>
            <a:softEdge rad="660400"/>
          </a:effectLst>
        </p:spPr>
      </p:pic>
    </p:spTree>
    <p:extLst>
      <p:ext uri="{BB962C8B-B14F-4D97-AF65-F5344CB8AC3E}">
        <p14:creationId xmlns:p14="http://schemas.microsoft.com/office/powerpoint/2010/main" val="3330210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27586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749158" y="4620280"/>
            <a:ext cx="3320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28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8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187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9" y="0"/>
            <a:ext cx="8671034" cy="5143500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269281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83027" y="719846"/>
            <a:ext cx="547778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Yanni-Romantic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</a:t>
            </a:r>
          </a:p>
          <a:p>
            <a:pPr algn="ctr"/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6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</TotalTime>
  <Words>203</Words>
  <Application>Microsoft Office PowerPoint</Application>
  <PresentationFormat>Apresentação na tela (16:9)</PresentationFormat>
  <Paragraphs>42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Curlz MT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2018-05-23T22:11:26Z</dcterms:created>
  <dcterms:modified xsi:type="dcterms:W3CDTF">2018-06-10T20:13:17Z</dcterms:modified>
</cp:coreProperties>
</file>