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8" r:id="rId6"/>
    <p:sldId id="261" r:id="rId7"/>
    <p:sldId id="265" r:id="rId8"/>
    <p:sldId id="263" r:id="rId9"/>
    <p:sldId id="266" r:id="rId10"/>
    <p:sldId id="262" r:id="rId11"/>
    <p:sldId id="267" r:id="rId12"/>
    <p:sldId id="257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851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9340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9136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3126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5860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904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4120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6971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17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238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627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A236D-F4F2-44CA-917F-FD04ADD7FDB8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0744A-276E-4A7F-98F0-9FF689359A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3897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0.png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Phil Collins   Do You Remember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3836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169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867706" y="685062"/>
            <a:ext cx="523739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Lucida Calligraphy" panose="03010101010101010101" pitchFamily="66" charset="0"/>
              </a:rPr>
              <a:t>O Cheiro do Amor</a:t>
            </a:r>
            <a:endParaRPr lang="pt-BR" sz="5400" b="1" cap="none" spc="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Lucida Calligraphy" panose="030101010101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67706" y="2754990"/>
            <a:ext cx="5265807" cy="62095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Lucida Calligraphy" panose="03010101010101010101" pitchFamily="66" charset="0"/>
              </a:rPr>
              <a:t>Marcos Avelino Martins</a:t>
            </a:r>
            <a:endParaRPr lang="pt-BR" sz="5400" b="1" cap="none" spc="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816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677" y="0"/>
            <a:ext cx="584632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766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44146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71358" y="1420239"/>
            <a:ext cx="517321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Sabe, descobri que o amor,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toda cálida flor,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Tem um aroma que inebria,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 perfume de Poesia!</a:t>
            </a:r>
          </a:p>
        </p:txBody>
      </p:sp>
    </p:spTree>
    <p:extLst>
      <p:ext uri="{BB962C8B-B14F-4D97-AF65-F5344CB8AC3E}">
        <p14:creationId xmlns:p14="http://schemas.microsoft.com/office/powerpoint/2010/main" val="196567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749" b="10749"/>
          <a:stretch/>
        </p:blipFill>
        <p:spPr>
          <a:xfrm>
            <a:off x="3123126" y="0"/>
            <a:ext cx="602087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87355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75679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53781" y="1540698"/>
            <a:ext cx="586731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Mas, se não for correspondido,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perfume fica escondido,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libera um cheiro de azedo,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Tal qual um retrato do medo,</a:t>
            </a:r>
          </a:p>
        </p:txBody>
      </p:sp>
    </p:spTree>
    <p:extLst>
      <p:ext uri="{BB962C8B-B14F-4D97-AF65-F5344CB8AC3E}">
        <p14:creationId xmlns:p14="http://schemas.microsoft.com/office/powerpoint/2010/main" val="143144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3551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02038" y="1786920"/>
            <a:ext cx="54585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Então, essa triste essência,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Celebrando a cruel ausência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que seria a outra metade,</a:t>
            </a:r>
          </a:p>
        </p:txBody>
      </p:sp>
    </p:spTree>
    <p:extLst>
      <p:ext uri="{BB962C8B-B14F-4D97-AF65-F5344CB8AC3E}">
        <p14:creationId xmlns:p14="http://schemas.microsoft.com/office/powerpoint/2010/main" val="239323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409" y="0"/>
            <a:ext cx="572959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517511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71401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20944" y="1877438"/>
            <a:ext cx="58352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Entrega então a triste verdade: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achou ainda seu par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doce delícia de amar...</a:t>
            </a:r>
          </a:p>
        </p:txBody>
      </p:sp>
    </p:spTree>
    <p:extLst>
      <p:ext uri="{BB962C8B-B14F-4D97-AF65-F5344CB8AC3E}">
        <p14:creationId xmlns:p14="http://schemas.microsoft.com/office/powerpoint/2010/main" val="2447147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0769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524483" y="4075072"/>
            <a:ext cx="3755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33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Marcos Avelino Martins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4902899" y="4182893"/>
            <a:ext cx="3842267" cy="81550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33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56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70507" y="988516"/>
            <a:ext cx="620073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Marcos Avelino Martins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Phil Collins-Do </a:t>
            </a:r>
            <a:r>
              <a:rPr lang="pt-BR" sz="20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 </a:t>
            </a:r>
            <a:r>
              <a:rPr lang="pt-BR" sz="20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Remember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Instrumental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014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133</Words>
  <Application>Microsoft Office PowerPoint</Application>
  <PresentationFormat>Apresentação na tela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Lucida Calligraphy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2019-10-19T03:26:57Z</dcterms:created>
  <dcterms:modified xsi:type="dcterms:W3CDTF">2019-10-27T23:57:04Z</dcterms:modified>
</cp:coreProperties>
</file>