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63" r:id="rId6"/>
    <p:sldId id="262" r:id="rId7"/>
    <p:sldId id="265" r:id="rId8"/>
    <p:sldId id="266" r:id="rId9"/>
    <p:sldId id="267" r:id="rId10"/>
    <p:sldId id="268" r:id="rId11"/>
    <p:sldId id="270" r:id="rId12"/>
    <p:sldId id="258" r:id="rId13"/>
    <p:sldId id="271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028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575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057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314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8167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797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3458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016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391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4647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291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4368F-3D7B-4644-9645-02C13B5D4427}" type="datetimeFigureOut">
              <a:rPr lang="pt-BR" smtClean="0"/>
              <a:t>04/02/2023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B51A0-1BD3-4050-BF17-8687D93FE8B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1517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BD7EA372-6BA0-4C9E-9AB6-34FE4B084F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CM-7 HAUSER   'O Sole Mio-[AudioTrimmer.com]">
            <a:hlinkClick r:id="" action="ppaction://media"/>
            <a:extLst>
              <a:ext uri="{FF2B5EF4-FFF2-40B4-BE49-F238E27FC236}">
                <a16:creationId xmlns:a16="http://schemas.microsoft.com/office/drawing/2014/main" id="{6CACBBE4-BC4C-46CA-84F8-9B6132E48C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120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3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4360223-CD82-451E-8738-441A6C93864B}"/>
              </a:ext>
            </a:extLst>
          </p:cNvPr>
          <p:cNvSpPr/>
          <p:nvPr/>
        </p:nvSpPr>
        <p:spPr>
          <a:xfrm>
            <a:off x="3175043" y="1370889"/>
            <a:ext cx="2983830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Você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506FC02-8866-43F1-B7B3-083174889E12}"/>
              </a:ext>
            </a:extLst>
          </p:cNvPr>
          <p:cNvSpPr/>
          <p:nvPr/>
        </p:nvSpPr>
        <p:spPr>
          <a:xfrm>
            <a:off x="2809740" y="2629089"/>
            <a:ext cx="451630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Maria Luiza Bonini</a:t>
            </a:r>
          </a:p>
        </p:txBody>
      </p:sp>
    </p:spTree>
    <p:extLst>
      <p:ext uri="{BB962C8B-B14F-4D97-AF65-F5344CB8AC3E}">
        <p14:creationId xmlns:p14="http://schemas.microsoft.com/office/powerpoint/2010/main" val="514469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8E014C2-25FC-4A80-9F50-DA6D4074A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m 13" descr="Tela de computador com texto preto sobre fundo branco&#10;&#10;Descrição gerada automaticamente com confiança média">
            <a:extLst>
              <a:ext uri="{FF2B5EF4-FFF2-40B4-BE49-F238E27FC236}">
                <a16:creationId xmlns:a16="http://schemas.microsoft.com/office/drawing/2014/main" id="{16DD7D14-214B-4A43-B3FD-D6852D167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51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0AF6CE6-D95A-4FDE-889D-85AE18CEFD76}"/>
              </a:ext>
            </a:extLst>
          </p:cNvPr>
          <p:cNvSpPr txBox="1"/>
          <p:nvPr/>
        </p:nvSpPr>
        <p:spPr>
          <a:xfrm>
            <a:off x="1443421" y="1613795"/>
            <a:ext cx="66520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Ora, dizer que, sem você, não vivo 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 grande pretensão de sua parte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só não sei viver sem minha arte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Fazendo de cada verso, o ar que eu respiro</a:t>
            </a:r>
          </a:p>
        </p:txBody>
      </p:sp>
    </p:spTree>
    <p:extLst>
      <p:ext uri="{BB962C8B-B14F-4D97-AF65-F5344CB8AC3E}">
        <p14:creationId xmlns:p14="http://schemas.microsoft.com/office/powerpoint/2010/main" val="528143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fallOver"/>
      </p:transition>
    </mc:Choice>
    <mc:Fallback>
      <p:transition spd="slow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esa com comida&#10;&#10;Descrição gerada automaticamente com confiança média">
            <a:extLst>
              <a:ext uri="{FF2B5EF4-FFF2-40B4-BE49-F238E27FC236}">
                <a16:creationId xmlns:a16="http://schemas.microsoft.com/office/drawing/2014/main" id="{DFAAA2F5-B498-42F3-A472-701DB491C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67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3B61DD-2EBB-4149-B369-92633AE5E3A8}"/>
              </a:ext>
            </a:extLst>
          </p:cNvPr>
          <p:cNvSpPr txBox="1"/>
          <p:nvPr/>
        </p:nvSpPr>
        <p:spPr>
          <a:xfrm>
            <a:off x="1333903" y="1613795"/>
            <a:ext cx="647619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Ora, dizer que, sem você, não mais sorrio!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Se, minha alegria está latente em mim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as bençãos que recebo são sem fim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o mar ao receber um caudaloso rio</a:t>
            </a:r>
          </a:p>
        </p:txBody>
      </p:sp>
    </p:spTree>
    <p:extLst>
      <p:ext uri="{BB962C8B-B14F-4D97-AF65-F5344CB8AC3E}">
        <p14:creationId xmlns:p14="http://schemas.microsoft.com/office/powerpoint/2010/main" val="92175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wipe/>
      </p:transition>
    </mc:Choice>
    <mc:Fallback>
      <p:transition spd="slow" advTm="11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54051"/>
          </a:xfrm>
          <a:prstGeom prst="rect">
            <a:avLst/>
          </a:prstGeom>
        </p:spPr>
      </p:pic>
      <p:pic>
        <p:nvPicPr>
          <p:cNvPr id="6" name="Imagem 5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8D114F43-3423-4CE5-A792-8CD3AE5413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0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2A9A32-B713-4E91-8935-C777778E121C}"/>
              </a:ext>
            </a:extLst>
          </p:cNvPr>
          <p:cNvSpPr txBox="1"/>
          <p:nvPr/>
        </p:nvSpPr>
        <p:spPr>
          <a:xfrm>
            <a:off x="971983" y="1512171"/>
            <a:ext cx="694138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Ora, dizer que, sem você, não sonho 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Se, em vigília ou quando estou desperta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Ouço os pássaros a cantar, aqui, tão perto ...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301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prism dir="u" isContent="1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mesa, bolo, comida, pedaço&#10;&#10;Descrição gerada automaticamente">
            <a:extLst>
              <a:ext uri="{FF2B5EF4-FFF2-40B4-BE49-F238E27FC236}">
                <a16:creationId xmlns:a16="http://schemas.microsoft.com/office/drawing/2014/main" id="{D1A73F86-8B90-4246-AD94-8C2F7B873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3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6961BB-FD90-4E67-8043-1A0A02330A4F}"/>
              </a:ext>
            </a:extLst>
          </p:cNvPr>
          <p:cNvSpPr txBox="1"/>
          <p:nvPr/>
        </p:nvSpPr>
        <p:spPr>
          <a:xfrm>
            <a:off x="1007441" y="1461054"/>
            <a:ext cx="6943864" cy="2094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Ora, dizer que, sem você, vivo tristonha!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Se, comemoro a vida, em festa, a cada dia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fervor com que escrevo a minha poesia</a:t>
            </a:r>
          </a:p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013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25DF0D9-4EB6-4139-932B-D9139653BF33}"/>
              </a:ext>
            </a:extLst>
          </p:cNvPr>
          <p:cNvSpPr txBox="1"/>
          <p:nvPr/>
        </p:nvSpPr>
        <p:spPr>
          <a:xfrm>
            <a:off x="4648914" y="3270739"/>
            <a:ext cx="23961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Paulo/Brasil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29.11.2013</a:t>
            </a:r>
          </a:p>
        </p:txBody>
      </p:sp>
    </p:spTree>
    <p:extLst>
      <p:ext uri="{BB962C8B-B14F-4D97-AF65-F5344CB8AC3E}">
        <p14:creationId xmlns:p14="http://schemas.microsoft.com/office/powerpoint/2010/main" val="67806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honeycomb/>
      </p:transition>
    </mc:Choice>
    <mc:Fallback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sanduíche&#10;&#10;Descrição gerada automaticamente com confiança média">
            <a:extLst>
              <a:ext uri="{FF2B5EF4-FFF2-40B4-BE49-F238E27FC236}">
                <a16:creationId xmlns:a16="http://schemas.microsoft.com/office/drawing/2014/main" id="{2E2B2BB5-D5C8-420E-9291-7AC4A7497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1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Mesa com vaso de flores na cabeça&#10;&#10;Descrição gerada automaticamente com confiança média">
            <a:extLst>
              <a:ext uri="{FF2B5EF4-FFF2-40B4-BE49-F238E27FC236}">
                <a16:creationId xmlns:a16="http://schemas.microsoft.com/office/drawing/2014/main" id="{70B0D5F2-7719-4424-8E49-4851ABF96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DF00FD-C8A5-4D38-BF6E-9578287EB039}"/>
              </a:ext>
            </a:extLst>
          </p:cNvPr>
          <p:cNvSpPr txBox="1"/>
          <p:nvPr/>
        </p:nvSpPr>
        <p:spPr>
          <a:xfrm>
            <a:off x="79514" y="745435"/>
            <a:ext cx="21435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>
                <a:latin typeface="Script MT Bold" panose="03040602040607080904" pitchFamily="66" charset="0"/>
              </a:rPr>
              <a:t>Maria </a:t>
            </a:r>
            <a:r>
              <a:rPr lang="pt-BR" sz="2400" dirty="0" err="1">
                <a:latin typeface="Script MT Bold" panose="03040602040607080904" pitchFamily="66" charset="0"/>
              </a:rPr>
              <a:t>L.Bonini</a:t>
            </a:r>
            <a:endParaRPr lang="pt-BR" sz="2400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3900C11-9B00-47B7-AD85-689F04C7FE80}"/>
              </a:ext>
            </a:extLst>
          </p:cNvPr>
          <p:cNvSpPr txBox="1"/>
          <p:nvPr/>
        </p:nvSpPr>
        <p:spPr>
          <a:xfrm>
            <a:off x="228600" y="2961861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497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airplan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BD7EA372-6BA0-4C9E-9AB6-34FE4B084F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6" b="478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Comida em cima de uma superfície de madeira&#10;&#10;Descrição gerada automaticamente com confiança média">
            <a:extLst>
              <a:ext uri="{FF2B5EF4-FFF2-40B4-BE49-F238E27FC236}">
                <a16:creationId xmlns:a16="http://schemas.microsoft.com/office/drawing/2014/main" id="{CE363E80-E8A1-47B4-9BB2-D1197EAE24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1175"/>
          <a:stretch/>
        </p:blipFill>
        <p:spPr>
          <a:xfrm>
            <a:off x="475934" y="0"/>
            <a:ext cx="814014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0388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Vaso transparente com flores em cima da mesa&#10;&#10;Descrição gerada automaticamente com confiança média">
            <a:extLst>
              <a:ext uri="{FF2B5EF4-FFF2-40B4-BE49-F238E27FC236}">
                <a16:creationId xmlns:a16="http://schemas.microsoft.com/office/drawing/2014/main" id="{A4BFC259-5B4C-4E42-8A2F-CDC414051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A0BE684-128D-4522-9E72-813CED17F6F2}"/>
              </a:ext>
            </a:extLst>
          </p:cNvPr>
          <p:cNvSpPr txBox="1"/>
          <p:nvPr/>
        </p:nvSpPr>
        <p:spPr>
          <a:xfrm>
            <a:off x="1427873" y="1063488"/>
            <a:ext cx="5857509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Maria Luiza Bonini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Hauser-O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Sole Mio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1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547886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208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2023-01-12T19:24:01Z</dcterms:created>
  <dcterms:modified xsi:type="dcterms:W3CDTF">2023-02-05T02:43:01Z</dcterms:modified>
</cp:coreProperties>
</file>