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8" r:id="rId4"/>
    <p:sldId id="268" r:id="rId5"/>
    <p:sldId id="262" r:id="rId6"/>
    <p:sldId id="269" r:id="rId7"/>
    <p:sldId id="267" r:id="rId8"/>
    <p:sldId id="270" r:id="rId9"/>
    <p:sldId id="266" r:id="rId10"/>
    <p:sldId id="271" r:id="rId11"/>
    <p:sldId id="265" r:id="rId12"/>
    <p:sldId id="272" r:id="rId13"/>
    <p:sldId id="264" r:id="rId14"/>
    <p:sldId id="260" r:id="rId15"/>
    <p:sldId id="259" r:id="rId16"/>
    <p:sldId id="263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98" d="100"/>
          <a:sy n="98" d="100"/>
        </p:scale>
        <p:origin x="6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7B1D-B712-4149-877D-3606D4C36918}" type="datetimeFigureOut">
              <a:rPr lang="pt-BR" smtClean="0"/>
              <a:t>25/08/2025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6AE1A-EE06-4C97-B9A4-47B7E072C4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3880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7B1D-B712-4149-877D-3606D4C36918}" type="datetimeFigureOut">
              <a:rPr lang="pt-BR" smtClean="0"/>
              <a:t>25/08/2025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6AE1A-EE06-4C97-B9A4-47B7E072C4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4185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7B1D-B712-4149-877D-3606D4C36918}" type="datetimeFigureOut">
              <a:rPr lang="pt-BR" smtClean="0"/>
              <a:t>25/08/2025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6AE1A-EE06-4C97-B9A4-47B7E072C4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2198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7B1D-B712-4149-877D-3606D4C36918}" type="datetimeFigureOut">
              <a:rPr lang="pt-BR" smtClean="0"/>
              <a:t>25/08/2025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6AE1A-EE06-4C97-B9A4-47B7E072C4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69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7B1D-B712-4149-877D-3606D4C36918}" type="datetimeFigureOut">
              <a:rPr lang="pt-BR" smtClean="0"/>
              <a:t>25/08/2025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6AE1A-EE06-4C97-B9A4-47B7E072C4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0561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7B1D-B712-4149-877D-3606D4C36918}" type="datetimeFigureOut">
              <a:rPr lang="pt-BR" smtClean="0"/>
              <a:t>25/08/2025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6AE1A-EE06-4C97-B9A4-47B7E072C4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5759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7B1D-B712-4149-877D-3606D4C36918}" type="datetimeFigureOut">
              <a:rPr lang="pt-BR" smtClean="0"/>
              <a:t>25/08/2025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6AE1A-EE06-4C97-B9A4-47B7E072C4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4113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7B1D-B712-4149-877D-3606D4C36918}" type="datetimeFigureOut">
              <a:rPr lang="pt-BR" smtClean="0"/>
              <a:t>25/08/2025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6AE1A-EE06-4C97-B9A4-47B7E072C4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5610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7B1D-B712-4149-877D-3606D4C36918}" type="datetimeFigureOut">
              <a:rPr lang="pt-BR" smtClean="0"/>
              <a:t>25/08/2025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6AE1A-EE06-4C97-B9A4-47B7E072C4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1173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7B1D-B712-4149-877D-3606D4C36918}" type="datetimeFigureOut">
              <a:rPr lang="pt-BR" smtClean="0"/>
              <a:t>25/08/2025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6AE1A-EE06-4C97-B9A4-47B7E072C4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6281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7B1D-B712-4149-877D-3606D4C36918}" type="datetimeFigureOut">
              <a:rPr lang="pt-BR" smtClean="0"/>
              <a:t>25/08/2025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6AE1A-EE06-4C97-B9A4-47B7E072C4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8217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D27B1D-B712-4149-877D-3606D4C36918}" type="datetimeFigureOut">
              <a:rPr lang="pt-BR" smtClean="0"/>
              <a:t>25/08/2025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46AE1A-EE06-4C97-B9A4-47B7E072C4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8203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09287CB-92E1-3E56-13E0-29D08107F1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u revoir - Franck Pourcel">
            <a:hlinkClick r:id="" action="ppaction://media"/>
            <a:extLst>
              <a:ext uri="{FF2B5EF4-FFF2-40B4-BE49-F238E27FC236}">
                <a16:creationId xmlns:a16="http://schemas.microsoft.com/office/drawing/2014/main" id="{47C9DF7E-A420-7180-21B2-00CF0D1B9D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0366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122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875D7CD-538B-F284-8E1A-C67CF5998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28A5A16-3949-AB93-F04E-FB2B8C850CA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303" b="1630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671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curtains"/>
      </p:transition>
    </mc:Choice>
    <mc:Fallback xmlns=""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0A5DB82-4068-6CCF-4A16-CDB26AD5EC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A371246B-53D3-6A92-C44D-9449981057D1}"/>
              </a:ext>
            </a:extLst>
          </p:cNvPr>
          <p:cNvSpPr txBox="1"/>
          <p:nvPr/>
        </p:nvSpPr>
        <p:spPr>
          <a:xfrm>
            <a:off x="1108666" y="1595336"/>
            <a:ext cx="402385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Versos gravitam penas,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Fincadas em corações,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Sopradas em dores amenas.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0C100150-82C1-0407-5E34-D60864CEC3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996" y="852487"/>
            <a:ext cx="2381250" cy="34385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EF0C2CF-D124-F293-428A-C157EC74CF72}"/>
              </a:ext>
            </a:extLst>
          </p:cNvPr>
          <p:cNvSpPr txBox="1"/>
          <p:nvPr/>
        </p:nvSpPr>
        <p:spPr>
          <a:xfrm>
            <a:off x="1952647" y="3723361"/>
            <a:ext cx="23358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Ariovaldo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Cavarzan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437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pull dir="d"/>
      </p:transition>
    </mc:Choice>
    <mc:Fallback xmlns="">
      <p:transition spd="slow" advTm="6000">
        <p:pull dir="d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77D7551-E423-4ECC-2DDA-1F2652272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45992B6-EF88-6024-ED0C-848C8D78809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978" b="7978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49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0A5DB82-4068-6CCF-4A16-CDB26AD5EC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1CB853B-FC53-EF68-C59C-A12050747914}"/>
              </a:ext>
            </a:extLst>
          </p:cNvPr>
          <p:cNvSpPr/>
          <p:nvPr/>
        </p:nvSpPr>
        <p:spPr>
          <a:xfrm>
            <a:off x="2952394" y="816306"/>
            <a:ext cx="259718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8800" b="1" cap="none" spc="0" dirty="0">
                <a:ln>
                  <a:solidFill>
                    <a:srgbClr val="FF99CC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 Pena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372A1C9-48B6-15F1-7D59-36A57585161C}"/>
              </a:ext>
            </a:extLst>
          </p:cNvPr>
          <p:cNvSpPr/>
          <p:nvPr/>
        </p:nvSpPr>
        <p:spPr>
          <a:xfrm>
            <a:off x="1071663" y="2478997"/>
            <a:ext cx="571663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7200" b="1" cap="none" spc="0" dirty="0">
                <a:ln>
                  <a:solidFill>
                    <a:srgbClr val="FF99CC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Ariovaldo </a:t>
            </a:r>
            <a:r>
              <a:rPr lang="pt-BR" sz="7200" b="1" cap="none" spc="0" dirty="0" err="1">
                <a:ln>
                  <a:solidFill>
                    <a:srgbClr val="FF99CC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Cavarzan</a:t>
            </a:r>
            <a:endParaRPr lang="pt-BR" sz="7200" b="1" cap="none" spc="0" dirty="0">
              <a:ln>
                <a:solidFill>
                  <a:srgbClr val="FF99CC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92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77D7551-E423-4ECC-2DDA-1F2652272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DC79661-0CA5-C554-60C4-32FF2A6FAFE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32" b="10532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8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reveal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0A5DB82-4068-6CCF-4A16-CDB26AD5EC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AFACD3A-7A64-624A-B40F-0F94956A4371}"/>
              </a:ext>
            </a:extLst>
          </p:cNvPr>
          <p:cNvSpPr txBox="1"/>
          <p:nvPr/>
        </p:nvSpPr>
        <p:spPr>
          <a:xfrm>
            <a:off x="1923853" y="1215957"/>
            <a:ext cx="482375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Livre e leve pena flana,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Bordando contornos de flor,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Em mãos de poeta de inflama,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Cantando penas de amor.</a:t>
            </a:r>
          </a:p>
        </p:txBody>
      </p:sp>
    </p:spTree>
    <p:extLst>
      <p:ext uri="{BB962C8B-B14F-4D97-AF65-F5344CB8AC3E}">
        <p14:creationId xmlns:p14="http://schemas.microsoft.com/office/powerpoint/2010/main" val="3096646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77D7551-E423-4ECC-2DDA-1F2652272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910E3DB-E629-6562-AEFB-D820659A04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73" b="617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97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switch dir="r"/>
      </p:transition>
    </mc:Choice>
    <mc:Fallback xmlns=""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0A5DB82-4068-6CCF-4A16-CDB26AD5EC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A1317FC-AAD1-4AAD-4CA6-57C63C3EA6C3}"/>
              </a:ext>
            </a:extLst>
          </p:cNvPr>
          <p:cNvSpPr txBox="1"/>
          <p:nvPr/>
        </p:nvSpPr>
        <p:spPr>
          <a:xfrm>
            <a:off x="2011219" y="1031131"/>
            <a:ext cx="4475905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Saudade é pena pequena,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Comparada à desilusão.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Levita, volátil, serena,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Qual suspiro de paixão.</a:t>
            </a:r>
          </a:p>
        </p:txBody>
      </p:sp>
    </p:spTree>
    <p:extLst>
      <p:ext uri="{BB962C8B-B14F-4D97-AF65-F5344CB8AC3E}">
        <p14:creationId xmlns:p14="http://schemas.microsoft.com/office/powerpoint/2010/main" val="3524132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77D7551-E423-4ECC-2DDA-1F2652272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F26366D-5F8A-B933-90C8-0367657486B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12" b="10312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41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ripple dir="rd"/>
      </p:transition>
    </mc:Choice>
    <mc:Fallback xmlns=""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0A5DB82-4068-6CCF-4A16-CDB26AD5EC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598C542-1B12-C2B8-1700-733BB9AFF022}"/>
              </a:ext>
            </a:extLst>
          </p:cNvPr>
          <p:cNvSpPr txBox="1"/>
          <p:nvPr/>
        </p:nvSpPr>
        <p:spPr>
          <a:xfrm>
            <a:off x="1971228" y="1371600"/>
            <a:ext cx="4458273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Versos gravitam penas,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Fincadas em corações,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Sopradas em dores amenas.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16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77D7551-E423-4ECC-2DDA-1F2652272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4ABD27D-3E84-0860-CD65-4B21024CF9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57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sh dir="r"/>
      </p:transition>
    </mc:Choice>
    <mc:Fallback xmlns="">
      <p:transition spd="slow" advTm="2000">
        <p:push dir="r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0A5DB82-4068-6CCF-4A16-CDB26AD5EC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360B24B-647B-F670-92D4-14F8F2A130A8}"/>
              </a:ext>
            </a:extLst>
          </p:cNvPr>
          <p:cNvSpPr txBox="1"/>
          <p:nvPr/>
        </p:nvSpPr>
        <p:spPr>
          <a:xfrm>
            <a:off x="2185403" y="1498060"/>
            <a:ext cx="430919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Livre e leve pena, a flutuar,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Leve de mim, apenas,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As penas do meu penar.</a:t>
            </a:r>
          </a:p>
        </p:txBody>
      </p:sp>
    </p:spTree>
    <p:extLst>
      <p:ext uri="{BB962C8B-B14F-4D97-AF65-F5344CB8AC3E}">
        <p14:creationId xmlns:p14="http://schemas.microsoft.com/office/powerpoint/2010/main" val="3338571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77D7551-E423-4ECC-2DDA-1F2652272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2371A9E-4BEB-92B4-7ECA-A2F1B56678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47" b="25947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759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wind"/>
      </p:transition>
    </mc:Choice>
    <mc:Fallback xmlns=""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7D24B0A2-8384-0675-B442-277D7BBC11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22C51BF9-AA53-26CC-36C8-C4EA9F8240CE}"/>
              </a:ext>
            </a:extLst>
          </p:cNvPr>
          <p:cNvSpPr txBox="1"/>
          <p:nvPr/>
        </p:nvSpPr>
        <p:spPr>
          <a:xfrm>
            <a:off x="1361872" y="-116732"/>
            <a:ext cx="23358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Ariovaldo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Cavarzan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E15CDE2B-AD1D-A4C8-C22A-9B2083107148}"/>
              </a:ext>
            </a:extLst>
          </p:cNvPr>
          <p:cNvSpPr txBox="1"/>
          <p:nvPr/>
        </p:nvSpPr>
        <p:spPr>
          <a:xfrm>
            <a:off x="5710136" y="-116732"/>
            <a:ext cx="17427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4538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0A5DB82-4068-6CCF-4A16-CDB26AD5EC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325A5F1-592D-8642-7A90-E8ABBB774A63}"/>
              </a:ext>
            </a:extLst>
          </p:cNvPr>
          <p:cNvSpPr txBox="1"/>
          <p:nvPr/>
        </p:nvSpPr>
        <p:spPr>
          <a:xfrm>
            <a:off x="1816694" y="826851"/>
            <a:ext cx="510748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</a:t>
            </a:r>
            <a:r>
              <a:rPr lang="pt-BR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Ariovaldo </a:t>
            </a:r>
            <a:r>
              <a:rPr lang="pt-BR" sz="24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Cavarzan</a:t>
            </a:r>
            <a:endParaRPr lang="pt-BR" sz="24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(Retirado do livro “LEGADO”)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Música:Au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Revoir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-Franck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Pourcel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Formatação:</a:t>
            </a:r>
          </a:p>
          <a:p>
            <a:pPr algn="ctr"/>
            <a:r>
              <a:rPr lang="pt-BR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400" b="1" dirty="0" err="1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24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93031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doors dir="vert"/>
      </p:transition>
    </mc:Choice>
    <mc:Fallback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152</TotalTime>
  <Words>153</Words>
  <Application>Microsoft Office PowerPoint</Application>
  <PresentationFormat>Apresentação na tela (16:9)</PresentationFormat>
  <Paragraphs>31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2025-08-10T21:13:02Z</dcterms:created>
  <dcterms:modified xsi:type="dcterms:W3CDTF">2025-08-25T23:58:24Z</dcterms:modified>
</cp:coreProperties>
</file>