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71" r:id="rId4"/>
    <p:sldId id="259" r:id="rId5"/>
    <p:sldId id="262" r:id="rId6"/>
    <p:sldId id="272" r:id="rId7"/>
    <p:sldId id="264" r:id="rId8"/>
    <p:sldId id="273" r:id="rId9"/>
    <p:sldId id="266" r:id="rId10"/>
    <p:sldId id="274" r:id="rId11"/>
    <p:sldId id="270" r:id="rId12"/>
    <p:sldId id="258" r:id="rId13"/>
    <p:sldId id="265" r:id="rId14"/>
    <p:sldId id="256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1F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751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864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082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2493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202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841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061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6426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728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96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994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6907-809E-46AC-A689-289C8E35EE26}" type="datetimeFigureOut">
              <a:rPr lang="pt-BR" smtClean="0"/>
              <a:t>09/01/2018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98381-AC13-4790-BCB3-9F2D2305D5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2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Phil Collins - Look Through My Eyes [instrumental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74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900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346845" y="418289"/>
            <a:ext cx="4450310" cy="14186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Puro Prazer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477866" y="2829133"/>
            <a:ext cx="4188268" cy="7782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Vanderli</a:t>
            </a:r>
            <a:r>
              <a:rPr lang="pt-BR" sz="5400" b="1" cap="none" spc="50" dirty="0" smtClean="0">
                <a:ln w="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50" dirty="0" err="1" smtClean="0">
                <a:ln w="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Granatto</a:t>
            </a:r>
            <a:endParaRPr lang="pt-BR" sz="5400" b="1" cap="none" spc="50" dirty="0">
              <a:ln w="0"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25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77988" y="175097"/>
            <a:ext cx="340086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Feliz em demasia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foi atingido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encantamento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sublime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amor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Ainda que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breve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tenha acontecido,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Conseguiu o prazer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 o sabor.</a:t>
            </a:r>
          </a:p>
        </p:txBody>
      </p:sp>
    </p:spTree>
    <p:extLst>
      <p:ext uri="{BB962C8B-B14F-4D97-AF65-F5344CB8AC3E}">
        <p14:creationId xmlns:p14="http://schemas.microsoft.com/office/powerpoint/2010/main" val="3570023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798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 invX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48003" y="175098"/>
            <a:ext cx="380482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encontro pueril,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sintonia,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vida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desponta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tomando rumo certo.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desejo inconteste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todos contagia,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amado 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afetos coberto.</a:t>
            </a:r>
          </a:p>
        </p:txBody>
      </p:sp>
    </p:spTree>
    <p:extLst>
      <p:ext uri="{BB962C8B-B14F-4D97-AF65-F5344CB8AC3E}">
        <p14:creationId xmlns:p14="http://schemas.microsoft.com/office/powerpoint/2010/main" val="331659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11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 invX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9879" y="340467"/>
            <a:ext cx="422743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Sendo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arrebatador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esplendoroso  o amor,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Atinge o mais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íntimo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ser,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fulgor.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Cravando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marcas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indeléveis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indescritíveis no coração.</a:t>
            </a:r>
          </a:p>
        </p:txBody>
      </p:sp>
    </p:spTree>
    <p:extLst>
      <p:ext uri="{BB962C8B-B14F-4D97-AF65-F5344CB8AC3E}">
        <p14:creationId xmlns:p14="http://schemas.microsoft.com/office/powerpoint/2010/main" val="122788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03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 invX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9759" y="661481"/>
            <a:ext cx="396493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Luz captada das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energias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celestes,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vestes magnânimas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puro prazer.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 indubitavelmente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felicidade acontecer.</a:t>
            </a:r>
          </a:p>
        </p:txBody>
      </p:sp>
    </p:spTree>
    <p:extLst>
      <p:ext uri="{BB962C8B-B14F-4D97-AF65-F5344CB8AC3E}">
        <p14:creationId xmlns:p14="http://schemas.microsoft.com/office/powerpoint/2010/main" val="303721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50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 invX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5140" y="4646800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392043" y="4646999"/>
            <a:ext cx="2405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Vanderli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Granatto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50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 dir="u"/>
      </p:transition>
    </mc:Choice>
    <mc:Fallback>
      <p:transition spd="slow" advTm="5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3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68815" y="0"/>
            <a:ext cx="583595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Vanderli</a:t>
            </a:r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Granatto</a:t>
            </a:r>
            <a:endParaRPr lang="pt-BR" sz="2400" b="1" dirty="0" smtClean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Phil Collins-Look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Through</a:t>
            </a:r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</a:t>
            </a:r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Eyes</a:t>
            </a:r>
            <a:endParaRPr lang="pt-BR" sz="2400" b="1" dirty="0" smtClean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cleomenegatt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4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rgbClr val="B11F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 smtClean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B11F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764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153</Words>
  <Application>Microsoft Office PowerPoint</Application>
  <PresentationFormat>Apresentação na tela (16:9)</PresentationFormat>
  <Paragraphs>46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2018-01-03T23:35:53Z</dcterms:created>
  <dcterms:modified xsi:type="dcterms:W3CDTF">2018-01-10T00:42:49Z</dcterms:modified>
</cp:coreProperties>
</file>