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0" r:id="rId3"/>
    <p:sldId id="260" r:id="rId4"/>
    <p:sldId id="256" r:id="rId5"/>
    <p:sldId id="259" r:id="rId6"/>
    <p:sldId id="266" r:id="rId7"/>
    <p:sldId id="261" r:id="rId8"/>
    <p:sldId id="267" r:id="rId9"/>
    <p:sldId id="262" r:id="rId10"/>
    <p:sldId id="268" r:id="rId11"/>
    <p:sldId id="263" r:id="rId12"/>
    <p:sldId id="269" r:id="rId13"/>
    <p:sldId id="264" r:id="rId14"/>
    <p:sldId id="258" r:id="rId15"/>
    <p:sldId id="265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E3CB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709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5152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9168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6517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9478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4335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5773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17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4789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4647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222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CB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9A289-5D38-40E1-999E-F0AC2A3E06A3}" type="datetimeFigureOut">
              <a:rPr lang="pt-BR" smtClean="0"/>
              <a:t>15/04/2018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DC0D0-384E-4E6D-B1F1-C5DB4B5DE3C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73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Kenny G  - Sabor a m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0093" y="23642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82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1" y="0"/>
            <a:ext cx="8521429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2551746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192720" y="1279088"/>
            <a:ext cx="6544549" cy="25853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96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Recadinhos</a:t>
            </a:r>
          </a:p>
          <a:p>
            <a:pPr algn="ctr"/>
            <a:r>
              <a:rPr lang="pt-BR" sz="5400" b="1" dirty="0" err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By</a:t>
            </a:r>
            <a:endParaRPr lang="pt-BR" sz="5400" b="1" dirty="0" smtClean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Odete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Ronchi</a:t>
            </a:r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Baltazar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107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:push dir="u"/>
      </p:transition>
    </mc:Choice>
    <mc:Fallback>
      <p:transition spd="slow" advTm="6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40271" y="678924"/>
            <a:ext cx="466345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 ti para mostrar os sonhos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escondidos nas dobras da alma.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 ti para acordar músicas,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 manhãs lúdicas, 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saborear a vida com calma.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 ti para ser e crescer,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inspirar-me, fazer o show e bater palmas.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Preciso de ti...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estás?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favor, vem e me acalma!</a:t>
            </a:r>
            <a:endParaRPr lang="pt-BR" sz="24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897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3000">
        <p14:ripple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0" y="4762"/>
            <a:ext cx="8725711" cy="5133975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2486513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75294" y="1292772"/>
            <a:ext cx="441018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Dou asas às minhas palavras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elas fogem dos meus dedos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revoada.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Estão por aí a dizer da minha saudade.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tu não as consegue entender.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tu não me dizes nada.</a:t>
            </a:r>
            <a:endParaRPr lang="pt-BR" sz="24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43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6000">
        <p:circle/>
      </p:transition>
    </mc:Choice>
    <mc:Fallback>
      <p:transition spd="slow" advTm="1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17" y="0"/>
            <a:ext cx="8607973" cy="514350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69649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01812" y="678924"/>
            <a:ext cx="492795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quero assim, te quero tanto,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nem a distância,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teu silêncio vai mudar meu canto.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quero mais que o ar,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que a luz,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que a própria vida que a ti me conduz.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amor, Ao dizer teu nome,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universo inteiro,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teu brilho,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Reluz...</a:t>
            </a:r>
            <a:endParaRPr lang="pt-BR" sz="24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72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89" y="220717"/>
            <a:ext cx="8481849" cy="4614041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1307333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14436" y="678924"/>
            <a:ext cx="49151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quero mais a promessa...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o toque, a proximidade.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aguento mais a distância!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o hálito, o hábito, o súbito e o perene.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adianta mais 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juramento do quase.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aquilo que é, o que está presente.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o verbo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Tornando-se corpo...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urgentemente </a:t>
            </a:r>
            <a:endParaRPr lang="pt-BR" sz="24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724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3000">
        <p14:prism isContent="1" isInverted="1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0"/>
            <a:ext cx="8376745" cy="5143500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3143930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51442" y="966951"/>
            <a:ext cx="384111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vida segue seu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Inexorável caminhar.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tenho tempo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ler nas entrelinhas dos dias.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Escreva com clareza, por favor,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pontue a canção.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buscarei significados ocultos.</a:t>
            </a:r>
          </a:p>
          <a:p>
            <a:pPr algn="ctr"/>
            <a:r>
              <a:rPr lang="pt-BR" sz="24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Estou sem saco para pensar.</a:t>
            </a:r>
            <a:endParaRPr lang="pt-BR" sz="24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515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7000">
        <p:wipe/>
      </p:transition>
    </mc:Choice>
    <mc:Fallback>
      <p:transition spd="slow" advTm="1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86" y="0"/>
            <a:ext cx="8124497" cy="5143500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265803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977462" y="4456386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286704" y="4529958"/>
            <a:ext cx="3105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Odete </a:t>
            </a:r>
            <a:r>
              <a:rPr lang="pt-BR" sz="2800" b="1" dirty="0" err="1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Ronchi</a:t>
            </a:r>
            <a:r>
              <a:rPr lang="pt-BR" sz="28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Baltazar</a:t>
            </a:r>
            <a:endParaRPr lang="pt-BR" sz="28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76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4000">
        <p15:prstTrans prst="drape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87346" y="408562"/>
            <a:ext cx="5957080" cy="38702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Textos: Odete </a:t>
            </a:r>
            <a:r>
              <a:rPr lang="pt-BR" sz="2000" b="1" dirty="0" err="1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Ronchi</a:t>
            </a:r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Baltazar</a:t>
            </a:r>
          </a:p>
          <a:p>
            <a:pPr algn="ctr"/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Kenny G-Sabor a Mi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rgbClr val="CC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rgbClr val="CC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  <a:endParaRPr lang="pt-BR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9766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</TotalTime>
  <Words>304</Words>
  <Application>Microsoft Office PowerPoint</Application>
  <PresentationFormat>Apresentação na tela (16:9)</PresentationFormat>
  <Paragraphs>61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2018-04-04T17:47:36Z</dcterms:created>
  <dcterms:modified xsi:type="dcterms:W3CDTF">2018-04-16T00:25:03Z</dcterms:modified>
</cp:coreProperties>
</file>