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57" r:id="rId4"/>
    <p:sldId id="267" r:id="rId5"/>
    <p:sldId id="259" r:id="rId6"/>
    <p:sldId id="260" r:id="rId7"/>
    <p:sldId id="261" r:id="rId8"/>
    <p:sldId id="265" r:id="rId9"/>
    <p:sldId id="262" r:id="rId10"/>
    <p:sldId id="268" r:id="rId11"/>
    <p:sldId id="263" r:id="rId12"/>
    <p:sldId id="269" r:id="rId13"/>
    <p:sldId id="258" r:id="rId14"/>
    <p:sldId id="266" r:id="rId15"/>
    <p:sldId id="271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434" autoAdjust="0"/>
  </p:normalViewPr>
  <p:slideViewPr>
    <p:cSldViewPr snapToGrid="0">
      <p:cViewPr varScale="1">
        <p:scale>
          <a:sx n="93" d="100"/>
          <a:sy n="93" d="100"/>
        </p:scale>
        <p:origin x="7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47963-0D2E-41A2-89B7-DD063F197915}" type="datetimeFigureOut">
              <a:rPr lang="pt-BR" smtClean="0"/>
              <a:t>03/05/2018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6E21F-4AE8-4215-9026-5BB072856B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8288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47963-0D2E-41A2-89B7-DD063F197915}" type="datetimeFigureOut">
              <a:rPr lang="pt-BR" smtClean="0"/>
              <a:t>03/05/2018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6E21F-4AE8-4215-9026-5BB072856B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3441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47963-0D2E-41A2-89B7-DD063F197915}" type="datetimeFigureOut">
              <a:rPr lang="pt-BR" smtClean="0"/>
              <a:t>03/05/2018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6E21F-4AE8-4215-9026-5BB072856B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7909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47963-0D2E-41A2-89B7-DD063F197915}" type="datetimeFigureOut">
              <a:rPr lang="pt-BR" smtClean="0"/>
              <a:t>03/05/2018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6E21F-4AE8-4215-9026-5BB072856B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3729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47963-0D2E-41A2-89B7-DD063F197915}" type="datetimeFigureOut">
              <a:rPr lang="pt-BR" smtClean="0"/>
              <a:t>03/05/2018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6E21F-4AE8-4215-9026-5BB072856B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4845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47963-0D2E-41A2-89B7-DD063F197915}" type="datetimeFigureOut">
              <a:rPr lang="pt-BR" smtClean="0"/>
              <a:t>03/05/2018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6E21F-4AE8-4215-9026-5BB072856B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3631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47963-0D2E-41A2-89B7-DD063F197915}" type="datetimeFigureOut">
              <a:rPr lang="pt-BR" smtClean="0"/>
              <a:t>03/05/2018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6E21F-4AE8-4215-9026-5BB072856B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3526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47963-0D2E-41A2-89B7-DD063F197915}" type="datetimeFigureOut">
              <a:rPr lang="pt-BR" smtClean="0"/>
              <a:t>03/05/2018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6E21F-4AE8-4215-9026-5BB072856B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16661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47963-0D2E-41A2-89B7-DD063F197915}" type="datetimeFigureOut">
              <a:rPr lang="pt-BR" smtClean="0"/>
              <a:t>03/05/2018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6E21F-4AE8-4215-9026-5BB072856B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17839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47963-0D2E-41A2-89B7-DD063F197915}" type="datetimeFigureOut">
              <a:rPr lang="pt-BR" smtClean="0"/>
              <a:t>03/05/2018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6E21F-4AE8-4215-9026-5BB072856B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1119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47963-0D2E-41A2-89B7-DD063F197915}" type="datetimeFigureOut">
              <a:rPr lang="pt-BR" smtClean="0"/>
              <a:t>03/05/2018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6E21F-4AE8-4215-9026-5BB072856B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608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547963-0D2E-41A2-89B7-DD063F197915}" type="datetimeFigureOut">
              <a:rPr lang="pt-BR" smtClean="0"/>
              <a:t>03/05/2018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16E21F-4AE8-4215-9026-5BB072856B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8502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Bandari -  Kiss of a Fair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52072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585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62" y="0"/>
            <a:ext cx="8366235" cy="4895850"/>
          </a:xfrm>
          <a:prstGeom prst="rect">
            <a:avLst/>
          </a:prstGeom>
          <a:effectLst>
            <a:softEdge rad="723900"/>
          </a:effectLst>
        </p:spPr>
      </p:pic>
    </p:spTree>
    <p:extLst>
      <p:ext uri="{BB962C8B-B14F-4D97-AF65-F5344CB8AC3E}">
        <p14:creationId xmlns:p14="http://schemas.microsoft.com/office/powerpoint/2010/main" val="3015918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000">
        <p15:prstTrans prst="curtains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518668" y="1059051"/>
            <a:ext cx="316073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7030A0"/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Devaneios</a:t>
            </a:r>
            <a:endParaRPr lang="pt-BR" sz="5400" b="1" cap="none" spc="0" dirty="0">
              <a:ln>
                <a:solidFill>
                  <a:srgbClr val="7030A0"/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442377" y="2739962"/>
            <a:ext cx="3096576" cy="82297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7030A0"/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Virgínia Branco</a:t>
            </a:r>
          </a:p>
          <a:p>
            <a:pPr algn="ctr"/>
            <a:r>
              <a:rPr lang="pt-BR" sz="5400" b="1" dirty="0" smtClean="0">
                <a:ln>
                  <a:solidFill>
                    <a:srgbClr val="7030A0"/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“Gina Maia”</a:t>
            </a:r>
            <a:endParaRPr lang="pt-BR" sz="5400" b="1" cap="none" spc="0" dirty="0">
              <a:ln>
                <a:solidFill>
                  <a:srgbClr val="7030A0"/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808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14:prism isContent="1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90" y="0"/>
            <a:ext cx="8439807" cy="5143500"/>
          </a:xfrm>
          <a:prstGeom prst="rect">
            <a:avLst/>
          </a:prstGeom>
          <a:effectLst>
            <a:softEdge rad="914400"/>
          </a:effectLst>
        </p:spPr>
      </p:pic>
    </p:spTree>
    <p:extLst>
      <p:ext uri="{BB962C8B-B14F-4D97-AF65-F5344CB8AC3E}">
        <p14:creationId xmlns:p14="http://schemas.microsoft.com/office/powerpoint/2010/main" val="189514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993149" y="1534510"/>
            <a:ext cx="694773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que ganha o coração em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devaneios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quando desfolha as pétalas das flores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;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-Fica a rosa pairando em seus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anseios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o cravo petulante em seus ardores !</a:t>
            </a:r>
          </a:p>
        </p:txBody>
      </p:sp>
    </p:spTree>
    <p:extLst>
      <p:ext uri="{BB962C8B-B14F-4D97-AF65-F5344CB8AC3E}">
        <p14:creationId xmlns:p14="http://schemas.microsoft.com/office/powerpoint/2010/main" val="1669206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98" y="0"/>
            <a:ext cx="8019392" cy="5143500"/>
          </a:xfrm>
          <a:prstGeom prst="rect">
            <a:avLst/>
          </a:prstGeom>
          <a:effectLst>
            <a:softEdge rad="584200"/>
          </a:effectLst>
        </p:spPr>
      </p:pic>
    </p:spTree>
    <p:extLst>
      <p:ext uri="{BB962C8B-B14F-4D97-AF65-F5344CB8AC3E}">
        <p14:creationId xmlns:p14="http://schemas.microsoft.com/office/powerpoint/2010/main" val="2425595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flip dir="r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21477" y="1408387"/>
            <a:ext cx="850104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Importa  ver do alto a magnitude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 do amor é sinfonia ou lamentos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Nos bailes da sedução tudo é virtude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;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-Jogam-se flechas, tácticas  e dardos  lentos.</a:t>
            </a:r>
          </a:p>
        </p:txBody>
      </p:sp>
    </p:spTree>
    <p:extLst>
      <p:ext uri="{BB962C8B-B14F-4D97-AF65-F5344CB8AC3E}">
        <p14:creationId xmlns:p14="http://schemas.microsoft.com/office/powerpoint/2010/main" val="3742030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split orient="vert"/>
      </p:transition>
    </mc:Choice>
    <mc:Fallback>
      <p:transition spd="slow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331" y="0"/>
            <a:ext cx="8597462" cy="5143500"/>
          </a:xfrm>
          <a:prstGeom prst="rect">
            <a:avLst/>
          </a:prstGeom>
          <a:effectLst>
            <a:softEdge rad="800100"/>
          </a:effectLst>
        </p:spPr>
      </p:pic>
    </p:spTree>
    <p:extLst>
      <p:ext uri="{BB962C8B-B14F-4D97-AF65-F5344CB8AC3E}">
        <p14:creationId xmlns:p14="http://schemas.microsoft.com/office/powerpoint/2010/main" val="2636977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14:prism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02753" y="1660635"/>
            <a:ext cx="713849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Há partos de harmonia e de bonança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doçuras que nos fazem sentir criança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Oferecem-se primaveras e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fragrâncias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80914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779" y="0"/>
            <a:ext cx="8618483" cy="5143500"/>
          </a:xfrm>
          <a:prstGeom prst="rect">
            <a:avLst/>
          </a:prstGeom>
          <a:effectLst>
            <a:softEdge rad="774700"/>
          </a:effectLst>
        </p:spPr>
      </p:pic>
    </p:spTree>
    <p:extLst>
      <p:ext uri="{BB962C8B-B14F-4D97-AF65-F5344CB8AC3E}">
        <p14:creationId xmlns:p14="http://schemas.microsoft.com/office/powerpoint/2010/main" val="2118070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blinds dir="vert"/>
      </p:transition>
    </mc:Choice>
    <mc:Fallback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09882" y="1203960"/>
            <a:ext cx="7744428" cy="39395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Ser mais feliz; Por isso todos lutamos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Mas por vezes, mesmo a rir nos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enganamos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ou choramos conforme as consequências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! 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OEIRAS  </a:t>
            </a:r>
          </a:p>
          <a:p>
            <a:pPr algn="ctr"/>
            <a:endParaRPr lang="pt-BR" sz="1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Virgínia Branco/Gina Maia</a:t>
            </a:r>
          </a:p>
          <a:p>
            <a:pPr algn="ctr"/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56028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66" y="0"/>
            <a:ext cx="8828689" cy="5143500"/>
          </a:xfrm>
          <a:prstGeom prst="rect">
            <a:avLst/>
          </a:prstGeom>
          <a:effectLst>
            <a:softEdge rad="533400"/>
          </a:effectLst>
        </p:spPr>
      </p:pic>
    </p:spTree>
    <p:extLst>
      <p:ext uri="{BB962C8B-B14F-4D97-AF65-F5344CB8AC3E}">
        <p14:creationId xmlns:p14="http://schemas.microsoft.com/office/powerpoint/2010/main" val="1392795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14:prism dir="u" isContent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 rot="20666188">
            <a:off x="793921" y="1463070"/>
            <a:ext cx="20252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1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 rot="20530008">
            <a:off x="4746660" y="1500995"/>
            <a:ext cx="1858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Virgínia Branco</a:t>
            </a:r>
            <a:endParaRPr lang="pt-BR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4501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:wedge/>
      </p:transition>
    </mc:Choice>
    <mc:Fallback>
      <p:transition spd="slow" advTm="4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83" y="0"/>
            <a:ext cx="8366234" cy="5143500"/>
          </a:xfrm>
          <a:prstGeom prst="rect">
            <a:avLst/>
          </a:prstGeom>
          <a:effectLst>
            <a:softEdge rad="711200"/>
          </a:effectLst>
        </p:spPr>
      </p:pic>
    </p:spTree>
    <p:extLst>
      <p:ext uri="{BB962C8B-B14F-4D97-AF65-F5344CB8AC3E}">
        <p14:creationId xmlns:p14="http://schemas.microsoft.com/office/powerpoint/2010/main" val="1912258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switch dir="r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84080" y="748174"/>
            <a:ext cx="6575839" cy="36471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Virgínia Branco “Gina Maia”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Bandari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-Kiss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of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Fairy</a:t>
            </a:r>
            <a:endParaRPr lang="pt-BR" sz="20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www.pinterest.com/</a:t>
            </a:r>
            <a:r>
              <a:rPr lang="pt-BR" sz="20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cleonicemenegat</a:t>
            </a: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</a:t>
            </a:r>
            <a:r>
              <a:rPr lang="pt-BR" sz="20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Youtube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</a:t>
            </a:r>
          </a:p>
          <a:p>
            <a:pPr algn="ctr"/>
            <a:r>
              <a:rPr lang="pt-BR" sz="11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0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7688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</TotalTime>
  <Words>159</Words>
  <Application>Microsoft Office PowerPoint</Application>
  <PresentationFormat>Apresentação na tela (16:9)</PresentationFormat>
  <Paragraphs>38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11</cp:revision>
  <dcterms:created xsi:type="dcterms:W3CDTF">2018-04-19T02:40:43Z</dcterms:created>
  <dcterms:modified xsi:type="dcterms:W3CDTF">2018-05-03T18:48:01Z</dcterms:modified>
</cp:coreProperties>
</file>