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0" r:id="rId5"/>
    <p:sldId id="265" r:id="rId6"/>
    <p:sldId id="262" r:id="rId7"/>
    <p:sldId id="266" r:id="rId8"/>
    <p:sldId id="261" r:id="rId9"/>
    <p:sldId id="267" r:id="rId10"/>
    <p:sldId id="258" r:id="rId11"/>
    <p:sldId id="263" r:id="rId1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9C3F-6FEE-4E23-B2FD-2BE8294832C2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65DE-8B17-4649-A57F-9E28C3E549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2513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9C3F-6FEE-4E23-B2FD-2BE8294832C2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65DE-8B17-4649-A57F-9E28C3E549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6439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9C3F-6FEE-4E23-B2FD-2BE8294832C2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65DE-8B17-4649-A57F-9E28C3E549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9740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9C3F-6FEE-4E23-B2FD-2BE8294832C2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65DE-8B17-4649-A57F-9E28C3E549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4554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9C3F-6FEE-4E23-B2FD-2BE8294832C2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65DE-8B17-4649-A57F-9E28C3E549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5676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9C3F-6FEE-4E23-B2FD-2BE8294832C2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65DE-8B17-4649-A57F-9E28C3E549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9867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9C3F-6FEE-4E23-B2FD-2BE8294832C2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65DE-8B17-4649-A57F-9E28C3E549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3642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9C3F-6FEE-4E23-B2FD-2BE8294832C2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65DE-8B17-4649-A57F-9E28C3E549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3687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9C3F-6FEE-4E23-B2FD-2BE8294832C2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65DE-8B17-4649-A57F-9E28C3E549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1701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9C3F-6FEE-4E23-B2FD-2BE8294832C2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65DE-8B17-4649-A57F-9E28C3E549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5421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9C3F-6FEE-4E23-B2FD-2BE8294832C2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65DE-8B17-4649-A57F-9E28C3E549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5995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79C3F-6FEE-4E23-B2FD-2BE8294832C2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F65DE-8B17-4649-A57F-9E28C3E549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9919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3-The Wonder of You (In the Style of Elvis Presley) (Karaoke Version)">
            <a:hlinkClick r:id="" action="ppaction://media"/>
            <a:extLst>
              <a:ext uri="{FF2B5EF4-FFF2-40B4-BE49-F238E27FC236}">
                <a16:creationId xmlns:a16="http://schemas.microsoft.com/office/drawing/2014/main" id="{52DB6BFB-CC55-51C1-0F47-20F765543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75253" y="2569265"/>
            <a:ext cx="457200" cy="457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37DC8E5-0094-0451-F086-B14E7D402E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889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D76F86-8262-451B-7D43-71E736547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26394704-3C81-849E-47C8-848C9D9916E7}"/>
              </a:ext>
            </a:extLst>
          </p:cNvPr>
          <p:cNvSpPr/>
          <p:nvPr/>
        </p:nvSpPr>
        <p:spPr>
          <a:xfrm rot="677839">
            <a:off x="2571921" y="1330741"/>
            <a:ext cx="4311004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Anjo Apareceu Na Minha Vida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42B77D7-5852-99EF-F97C-48B2809BA1E7}"/>
              </a:ext>
            </a:extLst>
          </p:cNvPr>
          <p:cNvSpPr/>
          <p:nvPr/>
        </p:nvSpPr>
        <p:spPr>
          <a:xfrm rot="417636">
            <a:off x="3209637" y="2795986"/>
            <a:ext cx="2724727" cy="478226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</p:txBody>
      </p:sp>
    </p:spTree>
    <p:extLst>
      <p:ext uri="{BB962C8B-B14F-4D97-AF65-F5344CB8AC3E}">
        <p14:creationId xmlns:p14="http://schemas.microsoft.com/office/powerpoint/2010/main" val="942611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fallOve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C7467A2-23FD-CDA5-7359-C593D1856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45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eveal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D76F86-8262-451B-7D43-71E736547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FF49B65-B308-B38D-4210-A67D03C0DE00}"/>
              </a:ext>
            </a:extLst>
          </p:cNvPr>
          <p:cNvSpPr txBox="1"/>
          <p:nvPr/>
        </p:nvSpPr>
        <p:spPr>
          <a:xfrm>
            <a:off x="2272332" y="459633"/>
            <a:ext cx="4599336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não acreditava mais em nada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até que um dia você apareceu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entrando na minha vida...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me curou de todas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as minhas dores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trazendo todos os meus sonhos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estavam perdido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 fez acreditar novamente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vida e no amor</a:t>
            </a:r>
          </a:p>
        </p:txBody>
      </p:sp>
    </p:spTree>
    <p:extLst>
      <p:ext uri="{BB962C8B-B14F-4D97-AF65-F5344CB8AC3E}">
        <p14:creationId xmlns:p14="http://schemas.microsoft.com/office/powerpoint/2010/main" val="217991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push dir="u"/>
      </p:transition>
    </mc:Choice>
    <mc:Fallback>
      <p:transition spd="slow" advTm="16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03000F6A-3A4A-E5E0-65CE-206C9B4325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08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D76F86-8262-451B-7D43-71E736547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FFBBBCB-8C2B-7DBB-2AD0-39A04B1B1197}"/>
              </a:ext>
            </a:extLst>
          </p:cNvPr>
          <p:cNvSpPr txBox="1"/>
          <p:nvPr/>
        </p:nvSpPr>
        <p:spPr>
          <a:xfrm>
            <a:off x="2072581" y="424847"/>
            <a:ext cx="52175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Fomos conduzidos na mesma direção.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este amor foi crescendo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ocupando todos os espaços ...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alma e coração, o meu coração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tem a sua idade o seu nome e endereço,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é igualzinho ao seu,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não consigo imaginar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 meu mundo sem você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eternizar e deixar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sonhos serem seus...</a:t>
            </a:r>
          </a:p>
        </p:txBody>
      </p:sp>
    </p:spTree>
    <p:extLst>
      <p:ext uri="{BB962C8B-B14F-4D97-AF65-F5344CB8AC3E}">
        <p14:creationId xmlns:p14="http://schemas.microsoft.com/office/powerpoint/2010/main" val="4072435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push dir="r"/>
      </p:transition>
    </mc:Choice>
    <mc:Fallback>
      <p:transition spd="slow" advTm="17000">
        <p:push dir="r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E822010-FA25-400F-ACA1-97D5608C4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49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omb/>
      </p:transition>
    </mc:Choice>
    <mc:Fallback>
      <p:transition spd="slow" advTm="2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D76F86-8262-451B-7D43-71E736547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A38094D-B989-95E7-5092-ABACE55AAC00}"/>
              </a:ext>
            </a:extLst>
          </p:cNvPr>
          <p:cNvSpPr txBox="1"/>
          <p:nvPr/>
        </p:nvSpPr>
        <p:spPr>
          <a:xfrm>
            <a:off x="2434852" y="1401418"/>
            <a:ext cx="4445448" cy="2169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duas crianças sem maldades,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confiança é mútua e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reina te amo me abrace,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deixe o silêncio falar por nós dois.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anjo apareceu na minha vida.</a:t>
            </a:r>
          </a:p>
        </p:txBody>
      </p:sp>
    </p:spTree>
    <p:extLst>
      <p:ext uri="{BB962C8B-B14F-4D97-AF65-F5344CB8AC3E}">
        <p14:creationId xmlns:p14="http://schemas.microsoft.com/office/powerpoint/2010/main" val="193983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push dir="d"/>
      </p:transition>
    </mc:Choice>
    <mc:Fallback>
      <p:transition spd="slow" advTm="9000">
        <p:push dir="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7ED91AB-8CED-53BE-8173-07001CB3D7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26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A2CE536-34A3-8605-AC8D-9041F2D6B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21DDE6CB-AA39-3CBC-D163-A879E243796C}"/>
              </a:ext>
            </a:extLst>
          </p:cNvPr>
          <p:cNvSpPr txBox="1"/>
          <p:nvPr/>
        </p:nvSpPr>
        <p:spPr>
          <a:xfrm>
            <a:off x="1133061" y="4303645"/>
            <a:ext cx="197522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D2090150-8FD8-3E39-944A-06D564FB67A1}"/>
              </a:ext>
            </a:extLst>
          </p:cNvPr>
          <p:cNvSpPr txBox="1"/>
          <p:nvPr/>
        </p:nvSpPr>
        <p:spPr>
          <a:xfrm>
            <a:off x="5973417" y="4303645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671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 invX="1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D76F86-8262-451B-7D43-71E736547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0DB4A39-6AF8-050D-1E24-F95D6B1AA779}"/>
              </a:ext>
            </a:extLst>
          </p:cNvPr>
          <p:cNvSpPr txBox="1"/>
          <p:nvPr/>
        </p:nvSpPr>
        <p:spPr>
          <a:xfrm>
            <a:off x="2287028" y="536713"/>
            <a:ext cx="4964822" cy="40800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Sidnei Piedade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The Wonder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-Elvis Presley</a:t>
            </a: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Instrumetal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http://www.sergrasan.com.br/cleoslides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19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http://www.youtube.com/c/CleoniceMenegattGoelzer</a:t>
            </a:r>
            <a:endParaRPr lang="pt-BR" sz="19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9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352844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window dir="vert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117</TotalTime>
  <Words>210</Words>
  <Application>Microsoft Office PowerPoint</Application>
  <PresentationFormat>Apresentação na tela (16:9)</PresentationFormat>
  <Paragraphs>39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2023-03-27T02:11:29Z</dcterms:created>
  <dcterms:modified xsi:type="dcterms:W3CDTF">2023-11-10T23:01:53Z</dcterms:modified>
</cp:coreProperties>
</file>