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4" r:id="rId3"/>
    <p:sldId id="266" r:id="rId4"/>
    <p:sldId id="258" r:id="rId5"/>
    <p:sldId id="267" r:id="rId6"/>
    <p:sldId id="263" r:id="rId7"/>
    <p:sldId id="268" r:id="rId8"/>
    <p:sldId id="262" r:id="rId9"/>
    <p:sldId id="269" r:id="rId10"/>
    <p:sldId id="261" r:id="rId11"/>
    <p:sldId id="270" r:id="rId12"/>
    <p:sldId id="271" r:id="rId13"/>
    <p:sldId id="272" r:id="rId14"/>
    <p:sldId id="265" r:id="rId15"/>
    <p:sldId id="26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A875EA-5D61-469D-947F-63D064814278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79C7A-903B-480A-AE16-99A82B6A17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07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179C7A-903B-480A-AE16-99A82B6A17A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947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179C7A-903B-480A-AE16-99A82B6A17A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4031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179C7A-903B-480A-AE16-99A82B6A17A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4899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179C7A-903B-480A-AE16-99A82B6A17A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7669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179C7A-903B-480A-AE16-99A82B6A17A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1158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179C7A-903B-480A-AE16-99A82B6A17A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530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179C7A-903B-480A-AE16-99A82B6A17A4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813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9011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9158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5643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7094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490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2104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1471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8870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3076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2423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998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4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6F480-2C48-4154-8752-4E8796917E7F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8F59A-A98A-4F98-B290-9CA5CBEF19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347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0E18BB-7953-1D13-C150-55B4871C7B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6-Yesterday - Estudios Talkback">
            <a:hlinkClick r:id="" action="ppaction://media"/>
            <a:extLst>
              <a:ext uri="{FF2B5EF4-FFF2-40B4-BE49-F238E27FC236}">
                <a16:creationId xmlns:a16="http://schemas.microsoft.com/office/drawing/2014/main" id="{3CE11AAE-5FA1-F6EC-CD56-3688FF0E67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70344" y="2571750"/>
            <a:ext cx="609600" cy="6096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C52C6E7-BFBF-D059-3F84-2358CF2E0A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0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BF72FAB-2093-8E23-2F00-04B07CF75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4AF78E-03D4-B662-4065-1488D6C08C23}"/>
              </a:ext>
            </a:extLst>
          </p:cNvPr>
          <p:cNvSpPr/>
          <p:nvPr/>
        </p:nvSpPr>
        <p:spPr>
          <a:xfrm>
            <a:off x="2836589" y="1333908"/>
            <a:ext cx="34708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 o Amor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DD87CFE-B9C3-268B-D1F1-58C028A63E7B}"/>
              </a:ext>
            </a:extLst>
          </p:cNvPr>
          <p:cNvSpPr/>
          <p:nvPr/>
        </p:nvSpPr>
        <p:spPr>
          <a:xfrm>
            <a:off x="2996078" y="2821705"/>
            <a:ext cx="377058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Salaverry</a:t>
            </a:r>
          </a:p>
        </p:txBody>
      </p:sp>
    </p:spTree>
    <p:extLst>
      <p:ext uri="{BB962C8B-B14F-4D97-AF65-F5344CB8AC3E}">
        <p14:creationId xmlns:p14="http://schemas.microsoft.com/office/powerpoint/2010/main" val="2238846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A62DE9C-2F40-F6AF-80BA-B6E2F2C92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A7B3885-472D-8BB8-EE2E-AD1A397519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34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lu"/>
      </p:transition>
    </mc:Choice>
    <mc:Fallback>
      <p:transition spd="slow" advTm="3000">
        <p:pull dir="l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BF72FAB-2093-8E23-2F00-04B07CF75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ACE8F4F-40FC-A053-0B62-03BB86616AEF}"/>
              </a:ext>
            </a:extLst>
          </p:cNvPr>
          <p:cNvSpPr txBox="1"/>
          <p:nvPr/>
        </p:nvSpPr>
        <p:spPr>
          <a:xfrm>
            <a:off x="2089589" y="1417588"/>
            <a:ext cx="496482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amar, e amo o amor...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poetar com amor...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amar poetando...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poetar amando...</a:t>
            </a:r>
          </a:p>
        </p:txBody>
      </p:sp>
    </p:spTree>
    <p:extLst>
      <p:ext uri="{BB962C8B-B14F-4D97-AF65-F5344CB8AC3E}">
        <p14:creationId xmlns:p14="http://schemas.microsoft.com/office/powerpoint/2010/main" val="97112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A62DE9C-2F40-F6AF-80BA-B6E2F2C92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BB87536-9B5B-1B4E-A99D-E483BFE863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eveal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BF72FAB-2093-8E23-2F00-04B07CF75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C9D7C85-FF13-8353-511B-6FF3A2335398}"/>
              </a:ext>
            </a:extLst>
          </p:cNvPr>
          <p:cNvSpPr txBox="1"/>
          <p:nvPr/>
        </p:nvSpPr>
        <p:spPr>
          <a:xfrm>
            <a:off x="1668027" y="808074"/>
            <a:ext cx="565090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isso a vida não tem graça,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ter quem com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nos abraça...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ter quem com carinho,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dedique em seu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coração um cantinho...</a:t>
            </a:r>
          </a:p>
        </p:txBody>
      </p:sp>
    </p:spTree>
    <p:extLst>
      <p:ext uri="{BB962C8B-B14F-4D97-AF65-F5344CB8AC3E}">
        <p14:creationId xmlns:p14="http://schemas.microsoft.com/office/powerpoint/2010/main" val="27713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A62DE9C-2F40-F6AF-80BA-B6E2F2C92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B699118-6CEE-A1D2-7F3C-28235E8E7E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74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BF72FAB-2093-8E23-2F00-04B07CF75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9BB67C9-B97D-96E9-AE6C-0C5866FE2D50}"/>
              </a:ext>
            </a:extLst>
          </p:cNvPr>
          <p:cNvSpPr txBox="1"/>
          <p:nvPr/>
        </p:nvSpPr>
        <p:spPr>
          <a:xfrm>
            <a:off x="1661454" y="839972"/>
            <a:ext cx="559961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viver um tão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ardente romance,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imaginação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sequer alcance...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ter sequer a ventura,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viver uma linda aventura...</a:t>
            </a:r>
          </a:p>
        </p:txBody>
      </p:sp>
    </p:spTree>
    <p:extLst>
      <p:ext uri="{BB962C8B-B14F-4D97-AF65-F5344CB8AC3E}">
        <p14:creationId xmlns:p14="http://schemas.microsoft.com/office/powerpoint/2010/main" val="181008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A62DE9C-2F40-F6AF-80BA-B6E2F2C92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2F9DFA7-8350-B2EE-7D38-379DEB65BA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82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BF72FAB-2093-8E23-2F00-04B07CF75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3990732-145A-493D-E6C5-2836F4912AA2}"/>
              </a:ext>
            </a:extLst>
          </p:cNvPr>
          <p:cNvSpPr txBox="1"/>
          <p:nvPr/>
        </p:nvSpPr>
        <p:spPr>
          <a:xfrm>
            <a:off x="1603190" y="632757"/>
            <a:ext cx="5788764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viver uma linda aventura...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sequer aquele doce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beijo roubado, suficiente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deixar o  coração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apaixonado...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viver aquele amor profundo,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marcando sua passagem pelo mundo...</a:t>
            </a:r>
          </a:p>
        </p:txBody>
      </p:sp>
    </p:spTree>
    <p:extLst>
      <p:ext uri="{BB962C8B-B14F-4D97-AF65-F5344CB8AC3E}">
        <p14:creationId xmlns:p14="http://schemas.microsoft.com/office/powerpoint/2010/main" val="66248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A62DE9C-2F40-F6AF-80BA-B6E2F2C92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1B67119-68DB-3858-5614-2E3E6366BB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702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BF72FAB-2093-8E23-2F00-04B07CF75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B795C8B-571C-0EAF-CF6F-06FB7429346A}"/>
              </a:ext>
            </a:extLst>
          </p:cNvPr>
          <p:cNvSpPr txBox="1"/>
          <p:nvPr/>
        </p:nvSpPr>
        <p:spPr>
          <a:xfrm>
            <a:off x="2142489" y="1375057"/>
            <a:ext cx="485902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ter aquela doce saudade,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 momento de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rara felicidade...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Viver sem amar,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apenas pela vida passar...</a:t>
            </a:r>
          </a:p>
        </p:txBody>
      </p:sp>
    </p:spTree>
    <p:extLst>
      <p:ext uri="{BB962C8B-B14F-4D97-AF65-F5344CB8AC3E}">
        <p14:creationId xmlns:p14="http://schemas.microsoft.com/office/powerpoint/2010/main" val="3748126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A62DE9C-2F40-F6AF-80BA-B6E2F2C92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ADC51C3-D3DA-16E5-4349-1D433AC86B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3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honeycomb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>
            <a:extLst>
              <a:ext uri="{FF2B5EF4-FFF2-40B4-BE49-F238E27FC236}">
                <a16:creationId xmlns:a16="http://schemas.microsoft.com/office/drawing/2014/main" id="{A4543918-A57D-295A-8A0B-209DBB18189D}"/>
              </a:ext>
            </a:extLst>
          </p:cNvPr>
          <p:cNvSpPr txBox="1"/>
          <p:nvPr/>
        </p:nvSpPr>
        <p:spPr>
          <a:xfrm>
            <a:off x="2180062" y="4139816"/>
            <a:ext cx="189026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Salaverry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65997E92-7705-99D4-44D0-F1471B6AFB31}"/>
              </a:ext>
            </a:extLst>
          </p:cNvPr>
          <p:cNvSpPr txBox="1"/>
          <p:nvPr/>
        </p:nvSpPr>
        <p:spPr>
          <a:xfrm>
            <a:off x="5396377" y="4139816"/>
            <a:ext cx="15728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D5386FD-D9A2-5BAD-3B64-63868DB395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4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BF72FAB-2093-8E23-2F00-04B07CF75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6E9120-1FD6-A3FE-3205-A95CAE32DD1A}"/>
              </a:ext>
            </a:extLst>
          </p:cNvPr>
          <p:cNvSpPr txBox="1"/>
          <p:nvPr/>
        </p:nvSpPr>
        <p:spPr>
          <a:xfrm>
            <a:off x="1908451" y="1139482"/>
            <a:ext cx="5327100" cy="3156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Marcial Salaverry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Música:Yesterday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748676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165</TotalTime>
  <Words>201</Words>
  <Application>Microsoft Office PowerPoint</Application>
  <PresentationFormat>Apresentação na tela (16:9)</PresentationFormat>
  <Paragraphs>48</Paragraphs>
  <Slides>15</Slides>
  <Notes>7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2023-11-08T19:57:22Z</dcterms:created>
  <dcterms:modified xsi:type="dcterms:W3CDTF">2023-11-29T16:08:27Z</dcterms:modified>
</cp:coreProperties>
</file>