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57" r:id="rId4"/>
    <p:sldId id="266" r:id="rId5"/>
    <p:sldId id="260" r:id="rId6"/>
    <p:sldId id="267" r:id="rId7"/>
    <p:sldId id="261" r:id="rId8"/>
    <p:sldId id="268" r:id="rId9"/>
    <p:sldId id="263" r:id="rId10"/>
    <p:sldId id="269" r:id="rId11"/>
    <p:sldId id="262" r:id="rId12"/>
    <p:sldId id="270" r:id="rId13"/>
    <p:sldId id="258" r:id="rId14"/>
    <p:sldId id="264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A8B22-DB84-4CB1-96F5-B8839AC9C2DB}" type="datetimeFigureOut">
              <a:rPr lang="pt-BR" smtClean="0"/>
              <a:t>22/04/2021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F23B-AC21-4CB0-A741-DDC8A22404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6259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A8B22-DB84-4CB1-96F5-B8839AC9C2DB}" type="datetimeFigureOut">
              <a:rPr lang="pt-BR" smtClean="0"/>
              <a:t>22/04/2021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F23B-AC21-4CB0-A741-DDC8A22404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7651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A8B22-DB84-4CB1-96F5-B8839AC9C2DB}" type="datetimeFigureOut">
              <a:rPr lang="pt-BR" smtClean="0"/>
              <a:t>22/04/2021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F23B-AC21-4CB0-A741-DDC8A22404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4920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A8B22-DB84-4CB1-96F5-B8839AC9C2DB}" type="datetimeFigureOut">
              <a:rPr lang="pt-BR" smtClean="0"/>
              <a:t>22/04/2021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F23B-AC21-4CB0-A741-DDC8A22404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4016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A8B22-DB84-4CB1-96F5-B8839AC9C2DB}" type="datetimeFigureOut">
              <a:rPr lang="pt-BR" smtClean="0"/>
              <a:t>22/04/2021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F23B-AC21-4CB0-A741-DDC8A22404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9924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A8B22-DB84-4CB1-96F5-B8839AC9C2DB}" type="datetimeFigureOut">
              <a:rPr lang="pt-BR" smtClean="0"/>
              <a:t>22/04/2021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F23B-AC21-4CB0-A741-DDC8A22404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25992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A8B22-DB84-4CB1-96F5-B8839AC9C2DB}" type="datetimeFigureOut">
              <a:rPr lang="pt-BR" smtClean="0"/>
              <a:t>22/04/2021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F23B-AC21-4CB0-A741-DDC8A22404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2263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A8B22-DB84-4CB1-96F5-B8839AC9C2DB}" type="datetimeFigureOut">
              <a:rPr lang="pt-BR" smtClean="0"/>
              <a:t>22/04/2021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F23B-AC21-4CB0-A741-DDC8A22404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5828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A8B22-DB84-4CB1-96F5-B8839AC9C2DB}" type="datetimeFigureOut">
              <a:rPr lang="pt-BR" smtClean="0"/>
              <a:t>22/04/2021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F23B-AC21-4CB0-A741-DDC8A22404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510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A8B22-DB84-4CB1-96F5-B8839AC9C2DB}" type="datetimeFigureOut">
              <a:rPr lang="pt-BR" smtClean="0"/>
              <a:t>22/04/2021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F23B-AC21-4CB0-A741-DDC8A22404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7834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A8B22-DB84-4CB1-96F5-B8839AC9C2DB}" type="datetimeFigureOut">
              <a:rPr lang="pt-BR" smtClean="0"/>
              <a:t>22/04/2021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F23B-AC21-4CB0-A741-DDC8A22404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2412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  <a:alpha val="6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1A8B22-DB84-4CB1-96F5-B8839AC9C2DB}" type="datetimeFigureOut">
              <a:rPr lang="pt-BR" smtClean="0"/>
              <a:t>22/04/2021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8FF23B-AC21-4CB0-A741-DDC8A22404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3085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5218786-844F-4B02-AC85-EE057BBE0E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7-Richard Clayderman How Do I Live">
            <a:hlinkClick r:id="" action="ppaction://media"/>
            <a:extLst>
              <a:ext uri="{FF2B5EF4-FFF2-40B4-BE49-F238E27FC236}">
                <a16:creationId xmlns:a16="http://schemas.microsoft.com/office/drawing/2014/main" id="{B8707E74-F6E1-430F-8C38-B8E14CDE48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81269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42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82D41E9-DF98-49D1-995E-EE74CCF71F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21F5D69-1546-4E0B-BF1D-BDD90C8981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8484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curtains"/>
      </p:transition>
    </mc:Choice>
    <mc:Fallback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9D7DDAD-8BED-48D7-B67B-07F789A4FA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538A10A9-2C64-4BB6-81EB-1D3E7060F952}"/>
              </a:ext>
            </a:extLst>
          </p:cNvPr>
          <p:cNvSpPr/>
          <p:nvPr/>
        </p:nvSpPr>
        <p:spPr>
          <a:xfrm>
            <a:off x="2889499" y="857754"/>
            <a:ext cx="368306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Primavera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B1F1B67F-BDEB-4FB0-82A0-7C0860A29E88}"/>
              </a:ext>
            </a:extLst>
          </p:cNvPr>
          <p:cNvSpPr/>
          <p:nvPr/>
        </p:nvSpPr>
        <p:spPr>
          <a:xfrm>
            <a:off x="2963936" y="2358563"/>
            <a:ext cx="360862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dos Santos Mendes</a:t>
            </a:r>
          </a:p>
        </p:txBody>
      </p:sp>
    </p:spTree>
    <p:extLst>
      <p:ext uri="{BB962C8B-B14F-4D97-AF65-F5344CB8AC3E}">
        <p14:creationId xmlns:p14="http://schemas.microsoft.com/office/powerpoint/2010/main" val="69565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14:flythrough dir="out" hasBounce="1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82D41E9-DF98-49D1-995E-EE74CCF71F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C933A6A-8CAB-40FE-A5D3-A9B05BF02F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97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split orient="vert"/>
      </p:transition>
    </mc:Choice>
    <mc:Fallback>
      <p:transition spd="slow" advTm="3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9D7DDAD-8BED-48D7-B67B-07F789A4FA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DED9A0B-3DDF-44C9-BE89-969ACA8157B2}"/>
              </a:ext>
            </a:extLst>
          </p:cNvPr>
          <p:cNvSpPr txBox="1"/>
          <p:nvPr/>
        </p:nvSpPr>
        <p:spPr>
          <a:xfrm>
            <a:off x="2224355" y="1103243"/>
            <a:ext cx="498886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Primavera bateu à minha porta.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Sussurrando me disse: estou aqui.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Olhei à minha volta, apenas vi,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Natureza triste, quase morta.</a:t>
            </a:r>
          </a:p>
        </p:txBody>
      </p:sp>
    </p:spTree>
    <p:extLst>
      <p:ext uri="{BB962C8B-B14F-4D97-AF65-F5344CB8AC3E}">
        <p14:creationId xmlns:p14="http://schemas.microsoft.com/office/powerpoint/2010/main" val="27189636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82D41E9-DF98-49D1-995E-EE74CCF71F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BA5B2FA-B54D-4227-B166-450F53B471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210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split orient="vert"/>
      </p:transition>
    </mc:Choice>
    <mc:Fallback>
      <p:transition spd="slow" advTm="3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9D7DDAD-8BED-48D7-B67B-07F789A4FA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85AB293-BC6A-4949-A447-60F3001C715C}"/>
              </a:ext>
            </a:extLst>
          </p:cNvPr>
          <p:cNvSpPr txBox="1"/>
          <p:nvPr/>
        </p:nvSpPr>
        <p:spPr>
          <a:xfrm>
            <a:off x="1904451" y="924339"/>
            <a:ext cx="561083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Ela se apercebeu…disse que importa?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Chegou minha estação, apareci.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tenho de fazer, não esqueci,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Flores renascerão em cada porta.</a:t>
            </a:r>
          </a:p>
        </p:txBody>
      </p:sp>
    </p:spTree>
    <p:extLst>
      <p:ext uri="{BB962C8B-B14F-4D97-AF65-F5344CB8AC3E}">
        <p14:creationId xmlns:p14="http://schemas.microsoft.com/office/powerpoint/2010/main" val="2854828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82D41E9-DF98-49D1-995E-EE74CCF71F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0B9C7C2-D804-499A-B661-7DA93588D8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405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randomBar dir="vert"/>
      </p:transition>
    </mc:Choice>
    <mc:Fallback>
      <p:transition spd="slow" advTm="3000">
        <p:randomBar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9D7DDAD-8BED-48D7-B67B-07F789A4FA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7223DFF-0AA2-4EA6-9E24-31C25E7B5602}"/>
              </a:ext>
            </a:extLst>
          </p:cNvPr>
          <p:cNvSpPr txBox="1"/>
          <p:nvPr/>
        </p:nvSpPr>
        <p:spPr>
          <a:xfrm>
            <a:off x="1902300" y="1222513"/>
            <a:ext cx="563167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Sorri desconfiado e perguntei: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Será que estou sonhando, pois não sei,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Serás mesmo capaz de tal proeza?</a:t>
            </a:r>
          </a:p>
        </p:txBody>
      </p:sp>
    </p:spTree>
    <p:extLst>
      <p:ext uri="{BB962C8B-B14F-4D97-AF65-F5344CB8AC3E}">
        <p14:creationId xmlns:p14="http://schemas.microsoft.com/office/powerpoint/2010/main" val="2117087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8000">
        <p15:prstTrans prst="peelOff"/>
      </p:transition>
    </mc:Choice>
    <mc:Fallback>
      <p:transition spd="slow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82D41E9-DF98-49D1-995E-EE74CCF71F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64E39FB-92FF-4A82-A04B-905648EE75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580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split orient="vert"/>
      </p:transition>
    </mc:Choice>
    <mc:Fallback>
      <p:transition spd="slow" advTm="3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9D7DDAD-8BED-48D7-B67B-07F789A4FA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4EE9B30-DD4A-412A-9565-CB7551360A67}"/>
              </a:ext>
            </a:extLst>
          </p:cNvPr>
          <p:cNvSpPr txBox="1"/>
          <p:nvPr/>
        </p:nvSpPr>
        <p:spPr>
          <a:xfrm>
            <a:off x="2070353" y="1093304"/>
            <a:ext cx="5003293" cy="24314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Ela sorriu vaidosa e respondeu: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 por acaso sabes quem sou eu?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sou a Primavera, a Natureza.</a:t>
            </a:r>
          </a:p>
          <a:p>
            <a:pPr algn="ctr"/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Lagos, 24/03/2021</a:t>
            </a:r>
          </a:p>
        </p:txBody>
      </p:sp>
    </p:spTree>
    <p:extLst>
      <p:ext uri="{BB962C8B-B14F-4D97-AF65-F5344CB8AC3E}">
        <p14:creationId xmlns:p14="http://schemas.microsoft.com/office/powerpoint/2010/main" val="2382562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8000">
        <p15:prstTrans prst="peelOff"/>
      </p:transition>
    </mc:Choice>
    <mc:Fallback>
      <p:transition spd="slow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82D41E9-DF98-49D1-995E-EE74CCF71F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B58A5AF-852E-4519-BB44-CE0EAB12BB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170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gallery dir="l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371AABB5-E101-4A7C-8CB3-0D207FBB9C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CA6B762C-7E32-4C06-8523-A8215568978E}"/>
              </a:ext>
            </a:extLst>
          </p:cNvPr>
          <p:cNvSpPr txBox="1"/>
          <p:nvPr/>
        </p:nvSpPr>
        <p:spPr>
          <a:xfrm>
            <a:off x="367747" y="4620280"/>
            <a:ext cx="36359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dos Santos Mendes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7DD0EE86-24B2-4D65-9517-EBA446357936}"/>
              </a:ext>
            </a:extLst>
          </p:cNvPr>
          <p:cNvSpPr txBox="1"/>
          <p:nvPr/>
        </p:nvSpPr>
        <p:spPr>
          <a:xfrm>
            <a:off x="5963479" y="462028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8866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9D7DDAD-8BED-48D7-B67B-07F789A4FA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E56EA90-4A5E-4475-BE7E-F1BA0CF5DB6D}"/>
              </a:ext>
            </a:extLst>
          </p:cNvPr>
          <p:cNvSpPr txBox="1"/>
          <p:nvPr/>
        </p:nvSpPr>
        <p:spPr>
          <a:xfrm>
            <a:off x="1535752" y="671469"/>
            <a:ext cx="607249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Alfredo dos Santos Mendes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Richard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Clayderman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How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Do I  Live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2428302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indow dir="vert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115</TotalTime>
  <Words>173</Words>
  <Application>Microsoft Office PowerPoint</Application>
  <PresentationFormat>Apresentação na tela (16:9)</PresentationFormat>
  <Paragraphs>29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10</cp:revision>
  <dcterms:created xsi:type="dcterms:W3CDTF">2021-04-23T00:01:13Z</dcterms:created>
  <dcterms:modified xsi:type="dcterms:W3CDTF">2021-04-23T01:57:53Z</dcterms:modified>
</cp:coreProperties>
</file>