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9" r:id="rId4"/>
    <p:sldId id="271" r:id="rId5"/>
    <p:sldId id="267" r:id="rId6"/>
    <p:sldId id="264" r:id="rId7"/>
    <p:sldId id="266" r:id="rId8"/>
    <p:sldId id="263" r:id="rId9"/>
    <p:sldId id="268" r:id="rId10"/>
    <p:sldId id="261" r:id="rId11"/>
    <p:sldId id="257" r:id="rId12"/>
    <p:sldId id="259" r:id="rId13"/>
    <p:sldId id="260" r:id="rId14"/>
    <p:sldId id="270" r:id="rId15"/>
    <p:sldId id="262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916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554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873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50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9179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13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0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5088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975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147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19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0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C2536-1CFC-4259-8D36-C88BC568134F}" type="datetimeFigureOut">
              <a:rPr lang="pt-BR" smtClean="0"/>
              <a:t>13/08/2021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00DFD-1656-49F3-9E45-1994747D50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619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E64FA2C4-E3C1-49A0-8CE2-13AF332420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9-Richard Clayderman MOON RIVER Piano [1]">
            <a:hlinkClick r:id="" action="ppaction://media"/>
            <a:extLst>
              <a:ext uri="{FF2B5EF4-FFF2-40B4-BE49-F238E27FC236}">
                <a16:creationId xmlns:a16="http://schemas.microsoft.com/office/drawing/2014/main" id="{F243E64D-823C-4E40-BD94-FA5283CBE0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50" y="20358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7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5860121-0B24-4472-AE38-B9B65507DA39}"/>
              </a:ext>
            </a:extLst>
          </p:cNvPr>
          <p:cNvSpPr/>
          <p:nvPr/>
        </p:nvSpPr>
        <p:spPr>
          <a:xfrm>
            <a:off x="2270929" y="633046"/>
            <a:ext cx="4066980" cy="12749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808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Folhas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2CD9F53-5D92-4918-9FB2-7C52A5CD76AD}"/>
              </a:ext>
            </a:extLst>
          </p:cNvPr>
          <p:cNvSpPr/>
          <p:nvPr/>
        </p:nvSpPr>
        <p:spPr>
          <a:xfrm>
            <a:off x="2531487" y="3044583"/>
            <a:ext cx="3719288" cy="641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808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>
                <a:ln>
                  <a:solidFill>
                    <a:srgbClr val="808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808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5400" b="1" cap="none" spc="0" dirty="0">
              <a:ln>
                <a:solidFill>
                  <a:srgbClr val="808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176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4566E93-2D7F-4B2F-9B58-B799E725B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7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newsflash/>
      </p:transition>
    </mc:Choice>
    <mc:Fallback>
      <p:transition spd="slow" advTm="2000">
        <p:newsflash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comida&#10;&#10;Descrição gerada automaticamente">
            <a:extLst>
              <a:ext uri="{FF2B5EF4-FFF2-40B4-BE49-F238E27FC236}">
                <a16:creationId xmlns:a16="http://schemas.microsoft.com/office/drawing/2014/main" id="{5F1DF3FA-62C7-4C58-8D93-FBD9CB172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0" y="148856"/>
            <a:ext cx="8771861" cy="488034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 descr="Tecido com desenho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AF609381-6D17-415C-8E10-3C0E597898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75767" y="148856"/>
            <a:ext cx="3466214" cy="33278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76186CFA-C504-4E1D-AC52-9DFBA285F8C6}"/>
              </a:ext>
            </a:extLst>
          </p:cNvPr>
          <p:cNvSpPr txBox="1"/>
          <p:nvPr/>
        </p:nvSpPr>
        <p:spPr>
          <a:xfrm>
            <a:off x="508954" y="770685"/>
            <a:ext cx="546066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Esse é um estudo com folhas colhidas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na natureza,  para ilustrar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Projeto "Folhas de Cerâmica" 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 pintora, ceramista,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escultora e poeta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que fotografou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folhas naturais que serviram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modelo para seu projeto.</a:t>
            </a:r>
          </a:p>
        </p:txBody>
      </p:sp>
    </p:spTree>
    <p:extLst>
      <p:ext uri="{BB962C8B-B14F-4D97-AF65-F5344CB8AC3E}">
        <p14:creationId xmlns:p14="http://schemas.microsoft.com/office/powerpoint/2010/main" val="1179080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blinds dir="vert"/>
      </p:transition>
    </mc:Choice>
    <mc:Fallback>
      <p:transition spd="slow" advTm="16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Árvore de natal&#10;&#10;Descrição gerada automaticamente com confiança média">
            <a:extLst>
              <a:ext uri="{FF2B5EF4-FFF2-40B4-BE49-F238E27FC236}">
                <a16:creationId xmlns:a16="http://schemas.microsoft.com/office/drawing/2014/main" id="{A0E8BAAE-8ED3-41EB-BD6D-26A3AFC2A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5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B1F731-B71F-486E-8B4D-6137BC0FCDB7}"/>
              </a:ext>
            </a:extLst>
          </p:cNvPr>
          <p:cNvSpPr txBox="1"/>
          <p:nvPr/>
        </p:nvSpPr>
        <p:spPr>
          <a:xfrm>
            <a:off x="947090" y="555813"/>
            <a:ext cx="527676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Buscando inspiração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percorro a natureza observando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folhas em seu universo,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Grande diversidade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formas e tons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Folhas exóticas, pousadas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sombra e luz,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observo atentamente</a:t>
            </a:r>
          </a:p>
        </p:txBody>
      </p:sp>
    </p:spTree>
    <p:extLst>
      <p:ext uri="{BB962C8B-B14F-4D97-AF65-F5344CB8AC3E}">
        <p14:creationId xmlns:p14="http://schemas.microsoft.com/office/powerpoint/2010/main" val="77511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switch dir="l"/>
      </p:transition>
    </mc:Choice>
    <mc:Fallback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a árvore&#10;&#10;Descrição gerada automaticamente com confiança média">
            <a:extLst>
              <a:ext uri="{FF2B5EF4-FFF2-40B4-BE49-F238E27FC236}">
                <a16:creationId xmlns:a16="http://schemas.microsoft.com/office/drawing/2014/main" id="{6D4113CD-EB59-4D88-A938-DD3386598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0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41C692-5056-47E5-9FBB-FC839CC443E4}"/>
              </a:ext>
            </a:extLst>
          </p:cNvPr>
          <p:cNvSpPr txBox="1"/>
          <p:nvPr/>
        </p:nvSpPr>
        <p:spPr>
          <a:xfrm>
            <a:off x="1336900" y="592853"/>
            <a:ext cx="438453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a realidade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sonho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Escolho a natureza,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vento me distrai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balançando as folhas,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Inesperada carícia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que suaviza meu cansaço</a:t>
            </a:r>
          </a:p>
        </p:txBody>
      </p:sp>
    </p:spTree>
    <p:extLst>
      <p:ext uri="{BB962C8B-B14F-4D97-AF65-F5344CB8AC3E}">
        <p14:creationId xmlns:p14="http://schemas.microsoft.com/office/powerpoint/2010/main" val="315050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fade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omida, verde, mesa, sanduíche&#10;&#10;Descrição gerada automaticamente">
            <a:extLst>
              <a:ext uri="{FF2B5EF4-FFF2-40B4-BE49-F238E27FC236}">
                <a16:creationId xmlns:a16="http://schemas.microsoft.com/office/drawing/2014/main" id="{9265AAF3-C5CD-49C4-BF5E-1CB54EF11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902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A96ABA-D6CA-4D43-BAAB-B9E5F1F4B29E}"/>
              </a:ext>
            </a:extLst>
          </p:cNvPr>
          <p:cNvSpPr txBox="1"/>
          <p:nvPr/>
        </p:nvSpPr>
        <p:spPr>
          <a:xfrm>
            <a:off x="1152441" y="482320"/>
            <a:ext cx="472276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Raios de sol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incidem sobre o verde,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Mentalizo a imagem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permite transpor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a inspiração para o papel,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tela ou argila,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Recriando o mundo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que me fascina.</a:t>
            </a:r>
          </a:p>
        </p:txBody>
      </p:sp>
    </p:spTree>
    <p:extLst>
      <p:ext uri="{BB962C8B-B14F-4D97-AF65-F5344CB8AC3E}">
        <p14:creationId xmlns:p14="http://schemas.microsoft.com/office/powerpoint/2010/main" val="595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u" isContent="1"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Árvore de natal&#10;&#10;Descrição gerada automaticamente com confiança baixa">
            <a:extLst>
              <a:ext uri="{FF2B5EF4-FFF2-40B4-BE49-F238E27FC236}">
                <a16:creationId xmlns:a16="http://schemas.microsoft.com/office/drawing/2014/main" id="{9E5651C8-F18B-4ADF-B522-59E9583D03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50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6AC7E5BD-75A8-423A-A524-AC95E8711F81}"/>
              </a:ext>
            </a:extLst>
          </p:cNvPr>
          <p:cNvSpPr txBox="1"/>
          <p:nvPr/>
        </p:nvSpPr>
        <p:spPr>
          <a:xfrm>
            <a:off x="1131350" y="4620280"/>
            <a:ext cx="7103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Algumas obras da artista Plástica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Imagem 3" descr="Tecido com desenho de personagens de desenho animado&#10;&#10;Descrição gerada automaticamente">
            <a:extLst>
              <a:ext uri="{FF2B5EF4-FFF2-40B4-BE49-F238E27FC236}">
                <a16:creationId xmlns:a16="http://schemas.microsoft.com/office/drawing/2014/main" id="{D7D6D45D-DFAA-4DF1-9005-FE8E671405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00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over dir="r"/>
      </p:transition>
    </mc:Choice>
    <mc:Fallback>
      <p:transition spd="slow" advTm="6000">
        <p:cover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 descr="Uma imagem contendo em pé, homem&#10;&#10;Descrição gerada automaticamente">
            <a:extLst>
              <a:ext uri="{FF2B5EF4-FFF2-40B4-BE49-F238E27FC236}">
                <a16:creationId xmlns:a16="http://schemas.microsoft.com/office/drawing/2014/main" id="{AEB270D4-3A2D-4BE0-9E69-C069B84A3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5A9EE7-3918-4DE7-9FD5-7606C2F3AC81}"/>
              </a:ext>
            </a:extLst>
          </p:cNvPr>
          <p:cNvSpPr txBox="1"/>
          <p:nvPr/>
        </p:nvSpPr>
        <p:spPr>
          <a:xfrm>
            <a:off x="1135464" y="4620280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8E2C023-C6FC-4BCB-9A81-BAC6FC7FFD73}"/>
              </a:ext>
            </a:extLst>
          </p:cNvPr>
          <p:cNvSpPr txBox="1"/>
          <p:nvPr/>
        </p:nvSpPr>
        <p:spPr>
          <a:xfrm>
            <a:off x="5878286" y="462028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97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CA7A5D19-F2B7-4249-A40D-75EC88EC2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Comida em cima de salgadinho&#10;&#10;Descrição gerada automaticamente com confiança média">
            <a:extLst>
              <a:ext uri="{FF2B5EF4-FFF2-40B4-BE49-F238E27FC236}">
                <a16:creationId xmlns:a16="http://schemas.microsoft.com/office/drawing/2014/main" id="{2FA4849C-9463-4280-AA08-349D93CB4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5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flores&#10;&#10;Descrição gerada automaticamente com confiança média">
            <a:extLst>
              <a:ext uri="{FF2B5EF4-FFF2-40B4-BE49-F238E27FC236}">
                <a16:creationId xmlns:a16="http://schemas.microsoft.com/office/drawing/2014/main" id="{B400AF77-C408-410D-A77B-437071B46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4A7A4CA-B452-45A4-95A2-3562F70C6086}"/>
              </a:ext>
            </a:extLst>
          </p:cNvPr>
          <p:cNvSpPr txBox="1"/>
          <p:nvPr/>
        </p:nvSpPr>
        <p:spPr>
          <a:xfrm>
            <a:off x="1113143" y="643095"/>
            <a:ext cx="656782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Clayderman-Moon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River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970985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fracture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203</Words>
  <Application>Microsoft Office PowerPoint</Application>
  <PresentationFormat>Apresentação na tela (16:9)</PresentationFormat>
  <Paragraphs>45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2021-08-11T00:22:11Z</dcterms:created>
  <dcterms:modified xsi:type="dcterms:W3CDTF">2021-08-14T01:48:31Z</dcterms:modified>
</cp:coreProperties>
</file>