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5" r:id="rId8"/>
    <p:sldId id="262" r:id="rId9"/>
    <p:sldId id="267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5782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431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55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2575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9702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588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843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960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301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8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77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8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65148-0A1F-4E72-A97E-0A0B2D79DF69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BB555-F89C-4F5A-A1CF-413FF9C48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26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austo Papetti   Arthur[1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5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739793">
            <a:off x="2913260" y="1593779"/>
            <a:ext cx="4340716" cy="7608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3399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Eterno e Terno Amor</a:t>
            </a:r>
            <a:endParaRPr lang="pt-BR" sz="5400" b="1" cap="none" spc="0" dirty="0">
              <a:ln>
                <a:solidFill>
                  <a:srgbClr val="CC3399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810142">
            <a:off x="4113130" y="2782112"/>
            <a:ext cx="3144113" cy="6112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3399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rgbClr val="CC3399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rgbClr val="CC3399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07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8" y="0"/>
            <a:ext cx="8692055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17543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461053">
            <a:off x="3391812" y="1456518"/>
            <a:ext cx="36831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Carinhos guardados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línguas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silentes,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Respiram amores restados,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suspiros de paixão.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0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8000">
        <p:strips dir="ru"/>
      </p:transition>
    </mc:Choice>
    <mc:Fallback>
      <p:transition spd="slow" advTm="8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394970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4128449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523241">
            <a:off x="3375658" y="1429965"/>
            <a:ext cx="39805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 retidas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diques de afetos,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Respingam beijos roubados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Colados em painéis de emoção.</a:t>
            </a:r>
          </a:p>
        </p:txBody>
      </p:sp>
    </p:spTree>
    <p:extLst>
      <p:ext uri="{BB962C8B-B14F-4D97-AF65-F5344CB8AC3E}">
        <p14:creationId xmlns:p14="http://schemas.microsoft.com/office/powerpoint/2010/main" val="64518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8000">
        <p:strips dir="ru"/>
      </p:transition>
    </mc:Choice>
    <mc:Fallback>
      <p:transition spd="slow" advTm="8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871625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58506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494070">
            <a:off x="3530479" y="1517515"/>
            <a:ext cx="335059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Ternuras pintadas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telas de amor,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Revelam sonhos deixados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cofres sem cor.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10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8000">
        <p:strips dir="ru"/>
      </p:transition>
    </mc:Choice>
    <mc:Fallback>
      <p:transition spd="slow" advTm="8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49235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85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775701">
            <a:off x="3074032" y="1760706"/>
            <a:ext cx="39565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Adorável e terno amor,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Enredado em teias de estrelas,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dia se quis eterno.</a:t>
            </a:r>
          </a:p>
        </p:txBody>
      </p:sp>
    </p:spTree>
    <p:extLst>
      <p:ext uri="{BB962C8B-B14F-4D97-AF65-F5344CB8AC3E}">
        <p14:creationId xmlns:p14="http://schemas.microsoft.com/office/powerpoint/2010/main" val="53191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strips dir="ru"/>
      </p:transition>
    </mc:Choice>
    <mc:Fallback>
      <p:transition spd="slow" advTm="6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4" y="0"/>
            <a:ext cx="8513378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996042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13234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223754" y="4620280"/>
            <a:ext cx="2752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5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96703">
            <a:off x="2034286" y="1303506"/>
            <a:ext cx="507542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Fausto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Papetti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Arthur</a:t>
            </a: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</a:t>
            </a:r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37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15000">
        <p15:prstTrans prst="pageCurlSing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</TotalTime>
  <Words>109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2019-08-14T00:35:35Z</dcterms:created>
  <dcterms:modified xsi:type="dcterms:W3CDTF">2019-08-27T14:00:46Z</dcterms:modified>
</cp:coreProperties>
</file>