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5" r:id="rId2"/>
    <p:sldId id="256" r:id="rId3"/>
    <p:sldId id="257" r:id="rId4"/>
    <p:sldId id="266" r:id="rId5"/>
    <p:sldId id="261" r:id="rId6"/>
    <p:sldId id="267" r:id="rId7"/>
    <p:sldId id="264" r:id="rId8"/>
    <p:sldId id="268" r:id="rId9"/>
    <p:sldId id="263" r:id="rId10"/>
    <p:sldId id="269" r:id="rId11"/>
    <p:sldId id="262" r:id="rId12"/>
    <p:sldId id="270" r:id="rId13"/>
    <p:sldId id="258" r:id="rId14"/>
    <p:sldId id="259" r:id="rId15"/>
    <p:sldId id="260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DCE1F-8D23-4420-B564-C747700BB04B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06455F-AF12-4015-97A9-E846AF3BB8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583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06455F-AF12-4015-97A9-E846AF3BB89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3270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06455F-AF12-4015-97A9-E846AF3BB899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751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A09E33-EDF9-A21B-671F-1F3FC7F89E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9161A81-DE8E-85E2-6D9C-574D09B96A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0156A60-1807-1890-0622-29742DA8D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16D14E-7D5F-B039-C11C-7F624BB9D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F99EF7E-B0C6-5A5B-80FE-B4A25E042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79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832D1-7D14-0CF1-7A33-0E311F93E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8DFECB7-B5E6-2EC5-D80F-C031D84D0C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7CC01F2-1440-4524-C3BA-8B82FB94E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67A80B4-2D02-1B70-C838-238A90241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32BAA87-4CAA-04FE-8435-BAB1C56B4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315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54F3C9-F4A8-B840-BDD1-D5CA7082D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D1A253C-CAE2-D5C0-FBDC-EDD33A569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502AF96-8387-69B4-9743-65365FC8A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AE3F6A1-5BE3-2308-8B2F-C136802AD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179271C-4032-A307-9B83-ADB42C64E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068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2184E-6D35-7B12-47CF-D1AAF84D2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3D078F-71F7-79B3-5850-D8DB1755A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C3AA2AC-3AC1-0E99-D359-ECBE44DAF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D7D45DB-AA0E-B482-BF2C-6B7512F8F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E7AE6AF-02EB-FAE5-37FE-70D29632E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524CD02-CA90-A962-B3E8-262CD485A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1331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BFD10E-2438-D971-4A89-EF9930194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F6AAC3B-C600-8C8C-D8CC-F37A92EDC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02EE7E2-2173-6F24-FEE9-2D54E7120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1A9DFC1-1FB0-2094-CBCD-484FD962DD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BCC0B01-473A-4000-D262-4F182D087B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206B860-820C-F46D-4EF7-B6A666A56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3758CCB-2293-3553-D17C-F36A0C1F8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DD61A2D-6B36-09DB-FDA0-AA4FD88D4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3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A2B30B-FF1A-4E6B-96DC-A88C4291A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358CF48-9C2F-023D-408A-112004AA4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E9F7D94-0D58-5562-BB40-6507BAE1C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83EAE12-862C-E6D3-EA6B-7AB6FB6CD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6926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37F81CD-2B7D-6CE4-3B0D-309AD98C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11274D6-0EE5-4035-7C40-03C278A49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1F63B2C-E7AD-DE21-46A7-C1E36D2A1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600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D967AB-3D03-541C-CC1C-8011F64CF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390E3BA-6806-44F4-CF93-451BB149F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D716D8B-B592-294C-2297-D781F4ABB2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C17A0AF-3B58-2A04-E28B-3EE7FF121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7087291-34B9-61FA-4C2F-87AE0245C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77132E1-4259-8C5A-C374-6871D101E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36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ADECD3-2C9E-345A-0439-C86545346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B71A95D-A533-16F3-895B-68293A39E4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EA972C2-5555-EABC-9DC3-6DBA124876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7DE7A01-6BFD-B674-CD9A-CB1AE5E06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CC6F31F-D7C0-5DDF-27B1-8342DB8C0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693789D-4F62-1667-BE3D-41966E9E4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44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2C6D9-481A-C7B0-A1CB-9DA0CF392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DF15044-2648-89CC-F82B-49BCEAF1F4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3736A51-BBA0-C794-F69C-0252CD2F1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A17F57-D401-8968-9E03-2F5A9926E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57E4949-31BF-DA60-7FBE-164E8CB5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5099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F2245DC-2AF1-011E-76E9-7922429A7D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E082DCA-3A11-08F0-55CD-B3895C7996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73BE1B7-795C-E39B-091A-88FCA3601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EFB834-E2D4-A105-221D-8B0C72C03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4C3233-4D94-A649-2F57-3BA20D0CF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51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11A6CE4-CF10-13F2-17D5-DFDA0F178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5E25A6-6BEC-49E1-BD20-16FFF492B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B66905-C3B9-210C-0643-F2E68923FB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5777E-D9BF-418C-8F20-80E2CE4BDDBF}" type="datetimeFigureOut">
              <a:rPr lang="pt-BR" smtClean="0"/>
              <a:t>22/01/2024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DB4C309-85FE-1E44-2890-0EBD476447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4393DA-2F00-5C8B-5A31-26D2D21127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C6BFD-78D7-44EC-8F02-5A303F8D2A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53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://www.youtube.com/c/CleoniceMenegattGoelze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0DE4523-3E20-8664-8074-4831EC7AE5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5-As Time Goes by · Eduardo Lages">
            <a:hlinkClick r:id="" action="ppaction://media"/>
            <a:extLst>
              <a:ext uri="{FF2B5EF4-FFF2-40B4-BE49-F238E27FC236}">
                <a16:creationId xmlns:a16="http://schemas.microsoft.com/office/drawing/2014/main" id="{30768533-2ABB-5847-CD01-EE42E5037F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56714" y="29975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70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88722A-EDE7-C6C8-94B8-A16CE4AAE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4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fallOver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3CF77EF-768E-1BEB-2709-12CAC0C969EB}"/>
              </a:ext>
            </a:extLst>
          </p:cNvPr>
          <p:cNvSpPr/>
          <p:nvPr/>
        </p:nvSpPr>
        <p:spPr>
          <a:xfrm>
            <a:off x="4541470" y="1634422"/>
            <a:ext cx="3446681" cy="166796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0066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Devaneios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EB77723-9343-4A84-88C2-DE19364E369B}"/>
              </a:ext>
            </a:extLst>
          </p:cNvPr>
          <p:cNvSpPr/>
          <p:nvPr/>
        </p:nvSpPr>
        <p:spPr>
          <a:xfrm>
            <a:off x="4759062" y="3840480"/>
            <a:ext cx="3229089" cy="5460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00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Rita Rocha</a:t>
            </a:r>
          </a:p>
        </p:txBody>
      </p:sp>
    </p:spTree>
    <p:extLst>
      <p:ext uri="{BB962C8B-B14F-4D97-AF65-F5344CB8AC3E}">
        <p14:creationId xmlns:p14="http://schemas.microsoft.com/office/powerpoint/2010/main" val="4148359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37FA61-9E9D-D096-B39D-1670DCA8C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3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2000">
        <p14:rippl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17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B31D14-5DBD-9874-C306-8FF375C1455D}"/>
              </a:ext>
            </a:extLst>
          </p:cNvPr>
          <p:cNvSpPr txBox="1"/>
          <p:nvPr/>
        </p:nvSpPr>
        <p:spPr>
          <a:xfrm>
            <a:off x="5641144" y="296828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AE3F167-A355-F3DE-AD87-35D64F2C0C1F}"/>
              </a:ext>
            </a:extLst>
          </p:cNvPr>
          <p:cNvSpPr txBox="1"/>
          <p:nvPr/>
        </p:nvSpPr>
        <p:spPr>
          <a:xfrm>
            <a:off x="2845163" y="2011680"/>
            <a:ext cx="69518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Noite alta, estrelas bailam no céu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prendem-se ao meu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basso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olhar;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pontinhos de luz soltos ao léu.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espírito da noite quer cantar...</a:t>
            </a:r>
          </a:p>
        </p:txBody>
      </p:sp>
    </p:spTree>
    <p:extLst>
      <p:ext uri="{BB962C8B-B14F-4D97-AF65-F5344CB8AC3E}">
        <p14:creationId xmlns:p14="http://schemas.microsoft.com/office/powerpoint/2010/main" val="1231704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peelOff"/>
      </p:transition>
    </mc:Choice>
    <mc:Fallback>
      <p:transition spd="slow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B28D3BA-B106-F2A6-E7A1-8A0E2D4C7F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1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17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DF15D73-6C3F-7F8F-3454-3CC758C07D03}"/>
              </a:ext>
            </a:extLst>
          </p:cNvPr>
          <p:cNvSpPr txBox="1"/>
          <p:nvPr/>
        </p:nvSpPr>
        <p:spPr>
          <a:xfrm>
            <a:off x="2871545" y="2009711"/>
            <a:ext cx="700223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Ah, meu peito bate em disparada!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Gotículas de luz caem no chão;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vão acender saudade acumulada,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mortificada neste triste coração...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54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9C38576-BEC2-8D91-1C58-53540924D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8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2000">
        <p:pull dir="r"/>
      </p:transition>
    </mc:Choice>
    <mc:Fallback xmlns="">
      <p:transition spd="slow" advTm="2000">
        <p:pull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13337CF-F062-627A-3BDC-8C9683C55F62}"/>
              </a:ext>
            </a:extLst>
          </p:cNvPr>
          <p:cNvSpPr txBox="1"/>
          <p:nvPr/>
        </p:nvSpPr>
        <p:spPr>
          <a:xfrm>
            <a:off x="2463624" y="2039815"/>
            <a:ext cx="786305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 no alto um Cruzeiro me ilumina.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lembro-me minha percorrida estrada;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vejo-me tão pequena, inda menina,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história de vida em longa caminhada.</a:t>
            </a:r>
          </a:p>
        </p:txBody>
      </p:sp>
    </p:spTree>
    <p:extLst>
      <p:ext uri="{BB962C8B-B14F-4D97-AF65-F5344CB8AC3E}">
        <p14:creationId xmlns:p14="http://schemas.microsoft.com/office/powerpoint/2010/main" val="235633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C6E9D6A-BB79-0291-49A5-6F8B3D485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03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:push/>
      </p:transition>
    </mc:Choice>
    <mc:Fallback>
      <p:transition spd="slow" advTm="2000">
        <p:pu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22EB643-DBBE-AFBE-A2CF-AC720CF18382}"/>
              </a:ext>
            </a:extLst>
          </p:cNvPr>
          <p:cNvSpPr txBox="1"/>
          <p:nvPr/>
        </p:nvSpPr>
        <p:spPr>
          <a:xfrm>
            <a:off x="1955053" y="1873890"/>
            <a:ext cx="870950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horas passam e a noite vai findando...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 perceber que mais um dia se anuncia;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as estrelas pouco a pouco se hibernando,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a luz do sol, mais uma vez me acaricia!</a:t>
            </a:r>
          </a:p>
        </p:txBody>
      </p:sp>
    </p:spTree>
    <p:extLst>
      <p:ext uri="{BB962C8B-B14F-4D97-AF65-F5344CB8AC3E}">
        <p14:creationId xmlns:p14="http://schemas.microsoft.com/office/powerpoint/2010/main" val="422466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BC80B7A-19B6-F9C1-B1A8-E240AFF03C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D3C81341-E500-EA67-7636-A4900FDB8238}"/>
              </a:ext>
            </a:extLst>
          </p:cNvPr>
          <p:cNvSpPr txBox="1"/>
          <p:nvPr/>
        </p:nvSpPr>
        <p:spPr>
          <a:xfrm>
            <a:off x="1647820" y="6067716"/>
            <a:ext cx="1830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64DEC65-2A2D-FA58-D2FE-95C5529957DE}"/>
              </a:ext>
            </a:extLst>
          </p:cNvPr>
          <p:cNvSpPr txBox="1"/>
          <p:nvPr/>
        </p:nvSpPr>
        <p:spPr>
          <a:xfrm>
            <a:off x="7104645" y="6129272"/>
            <a:ext cx="23054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DDF282B7-DE3C-F204-0976-966F1C269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86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FA8380-1D03-D6F7-107F-F98F74C5D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2543667-171B-6047-139E-C85540AB2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" y="0"/>
            <a:ext cx="10874326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6682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/>
            <a:extLst>
              <a:ext uri="{FF2B5EF4-FFF2-40B4-BE49-F238E27FC236}">
                <a16:creationId xmlns:a16="http://schemas.microsoft.com/office/drawing/2014/main" id="{94AC1980-87DD-FBDB-4594-7A501829A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1522568-6EF2-66E6-8DB5-D4D228502C4A}"/>
              </a:ext>
            </a:extLst>
          </p:cNvPr>
          <p:cNvSpPr txBox="1"/>
          <p:nvPr/>
        </p:nvSpPr>
        <p:spPr>
          <a:xfrm>
            <a:off x="2500994" y="1416513"/>
            <a:ext cx="76558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Rita Rocha</a:t>
            </a:r>
            <a:endParaRPr lang="pt-BR" sz="28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Time Goes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By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-Eduardo Lages</a:t>
            </a:r>
          </a:p>
          <a:p>
            <a:pPr algn="ctr"/>
            <a:r>
              <a:rPr lang="pt-BR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2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46523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5000">
        <p14:prism isContent="1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182</Words>
  <Application>Microsoft Office PowerPoint</Application>
  <PresentationFormat>Widescreen</PresentationFormat>
  <Paragraphs>31</Paragraphs>
  <Slides>15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Century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2023-12-23T17:32:48Z</dcterms:created>
  <dcterms:modified xsi:type="dcterms:W3CDTF">2024-01-22T12:53:29Z</dcterms:modified>
</cp:coreProperties>
</file>