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60" r:id="rId5"/>
    <p:sldId id="265" r:id="rId6"/>
    <p:sldId id="261" r:id="rId7"/>
    <p:sldId id="259" r:id="rId8"/>
    <p:sldId id="262" r:id="rId9"/>
    <p:sldId id="267" r:id="rId10"/>
    <p:sldId id="263" r:id="rId11"/>
    <p:sldId id="269" r:id="rId12"/>
    <p:sldId id="258" r:id="rId13"/>
    <p:sldId id="268" r:id="rId14"/>
    <p:sldId id="264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CB877-FE28-4989-8E44-240D8E0543AB}" type="datetimeFigureOut">
              <a:rPr lang="pt-BR" smtClean="0"/>
              <a:t>08/10/2019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85D1A-6D88-45EB-BB28-F3CE886E09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14924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CB877-FE28-4989-8E44-240D8E0543AB}" type="datetimeFigureOut">
              <a:rPr lang="pt-BR" smtClean="0"/>
              <a:t>08/10/2019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85D1A-6D88-45EB-BB28-F3CE886E09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3410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CB877-FE28-4989-8E44-240D8E0543AB}" type="datetimeFigureOut">
              <a:rPr lang="pt-BR" smtClean="0"/>
              <a:t>08/10/2019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85D1A-6D88-45EB-BB28-F3CE886E09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6928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CB877-FE28-4989-8E44-240D8E0543AB}" type="datetimeFigureOut">
              <a:rPr lang="pt-BR" smtClean="0"/>
              <a:t>08/10/2019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85D1A-6D88-45EB-BB28-F3CE886E09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3364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CB877-FE28-4989-8E44-240D8E0543AB}" type="datetimeFigureOut">
              <a:rPr lang="pt-BR" smtClean="0"/>
              <a:t>08/10/2019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85D1A-6D88-45EB-BB28-F3CE886E09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5047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CB877-FE28-4989-8E44-240D8E0543AB}" type="datetimeFigureOut">
              <a:rPr lang="pt-BR" smtClean="0"/>
              <a:t>08/10/2019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85D1A-6D88-45EB-BB28-F3CE886E09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7535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CB877-FE28-4989-8E44-240D8E0543AB}" type="datetimeFigureOut">
              <a:rPr lang="pt-BR" smtClean="0"/>
              <a:t>08/10/2019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85D1A-6D88-45EB-BB28-F3CE886E09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6036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CB877-FE28-4989-8E44-240D8E0543AB}" type="datetimeFigureOut">
              <a:rPr lang="pt-BR" smtClean="0"/>
              <a:t>08/10/2019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85D1A-6D88-45EB-BB28-F3CE886E09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33158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CB877-FE28-4989-8E44-240D8E0543AB}" type="datetimeFigureOut">
              <a:rPr lang="pt-BR" smtClean="0"/>
              <a:t>08/10/2019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85D1A-6D88-45EB-BB28-F3CE886E09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8640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CB877-FE28-4989-8E44-240D8E0543AB}" type="datetimeFigureOut">
              <a:rPr lang="pt-BR" smtClean="0"/>
              <a:t>08/10/2019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85D1A-6D88-45EB-BB28-F3CE886E09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2395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CB877-FE28-4989-8E44-240D8E0543AB}" type="datetimeFigureOut">
              <a:rPr lang="pt-BR" smtClean="0"/>
              <a:t>08/10/2019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85D1A-6D88-45EB-BB28-F3CE886E09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0335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5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3CB877-FE28-4989-8E44-240D8E0543AB}" type="datetimeFigureOut">
              <a:rPr lang="pt-BR" smtClean="0"/>
              <a:t>08/10/2019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A85D1A-6D88-45EB-BB28-F3CE886E09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9653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A Thousand Years (Piano Cello ) - The Piano Guy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93906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085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21071192">
            <a:off x="2836707" y="1536153"/>
            <a:ext cx="391806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Minha Ilusão</a:t>
            </a:r>
            <a:endParaRPr lang="pt-BR" sz="5400" b="1" cap="none" spc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023047" y="3046595"/>
            <a:ext cx="3389737" cy="60150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  <a:endParaRPr lang="pt-BR" sz="5400" b="1" cap="none" spc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5539200" y="3802111"/>
            <a:ext cx="1970411" cy="8540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28/07/19</a:t>
            </a:r>
            <a:endParaRPr lang="pt-BR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Santa-Iria-Da- </a:t>
            </a:r>
            <a:r>
              <a:rPr lang="pt-BR" sz="1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Azóia</a:t>
            </a:r>
            <a:endParaRPr lang="pt-BR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494794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2"/>
            <a:ext cx="9144000" cy="51339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04970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56511" y="2149813"/>
            <a:ext cx="593303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pensamento, minha emoção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morreu um dia, quando tudo parecia tão feliz.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quanto te chamei, de coração,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Já tu ias longe, levando contigo teu cariz.</a:t>
            </a:r>
          </a:p>
        </p:txBody>
      </p:sp>
    </p:spTree>
    <p:extLst>
      <p:ext uri="{BB962C8B-B14F-4D97-AF65-F5344CB8AC3E}">
        <p14:creationId xmlns:p14="http://schemas.microsoft.com/office/powerpoint/2010/main" val="3353017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7109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flythrough dir="out" hasBounce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45745" y="2149813"/>
            <a:ext cx="565250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Sequer um olhar para trás, então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bem intentou mas em devaneio não quis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Sequer sentir de novo, aquela sensação: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tudo que te dei, ó mulher infeliz!</a:t>
            </a:r>
          </a:p>
        </p:txBody>
      </p:sp>
    </p:spTree>
    <p:extLst>
      <p:ext uri="{BB962C8B-B14F-4D97-AF65-F5344CB8AC3E}">
        <p14:creationId xmlns:p14="http://schemas.microsoft.com/office/powerpoint/2010/main" val="3482939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75609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19113" y="2305457"/>
            <a:ext cx="523572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Escolhi-te para minha Musa encantada.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Soube levar-te a bom termo e a crescer.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Certo de que do amor entendias nada.</a:t>
            </a:r>
          </a:p>
        </p:txBody>
      </p:sp>
    </p:spTree>
    <p:extLst>
      <p:ext uri="{BB962C8B-B14F-4D97-AF65-F5344CB8AC3E}">
        <p14:creationId xmlns:p14="http://schemas.microsoft.com/office/powerpoint/2010/main" val="929240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29835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37108" y="2286000"/>
            <a:ext cx="642195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Ciumenta me trazias em dor penada –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quando imitavas para mim novo envolver –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teu toque mágico, qual não o quis para nada.</a:t>
            </a:r>
          </a:p>
        </p:txBody>
      </p:sp>
    </p:spTree>
    <p:extLst>
      <p:ext uri="{BB962C8B-B14F-4D97-AF65-F5344CB8AC3E}">
        <p14:creationId xmlns:p14="http://schemas.microsoft.com/office/powerpoint/2010/main" val="1314562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6639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91055" y="4620280"/>
            <a:ext cx="2196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933873" y="462028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818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fallOve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02581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window dir="vert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29954" y="1079771"/>
            <a:ext cx="607249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Jorge Humberto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A Thousand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Years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–The Piano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Guys</a:t>
            </a:r>
            <a:endParaRPr lang="pt-BR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7281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6000">
        <p15:prstTrans prst="drape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108</TotalTime>
  <Words>165</Words>
  <Application>Microsoft Office PowerPoint</Application>
  <PresentationFormat>Apresentação na tela (16:9)</PresentationFormat>
  <Paragraphs>29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11</cp:revision>
  <dcterms:created xsi:type="dcterms:W3CDTF">2019-10-01T01:08:04Z</dcterms:created>
  <dcterms:modified xsi:type="dcterms:W3CDTF">2019-10-08T21:45:04Z</dcterms:modified>
</cp:coreProperties>
</file>