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6" r:id="rId2"/>
    <p:sldId id="270" r:id="rId3"/>
    <p:sldId id="257" r:id="rId4"/>
    <p:sldId id="265" r:id="rId5"/>
    <p:sldId id="263" r:id="rId6"/>
    <p:sldId id="266" r:id="rId7"/>
    <p:sldId id="262" r:id="rId8"/>
    <p:sldId id="267" r:id="rId9"/>
    <p:sldId id="261" r:id="rId10"/>
    <p:sldId id="268" r:id="rId11"/>
    <p:sldId id="259" r:id="rId12"/>
    <p:sldId id="269" r:id="rId13"/>
    <p:sldId id="258" r:id="rId14"/>
    <p:sldId id="271" r:id="rId15"/>
    <p:sldId id="264" r:id="rId16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291" autoAdjust="0"/>
  </p:normalViewPr>
  <p:slideViewPr>
    <p:cSldViewPr snapToGrid="0">
      <p:cViewPr varScale="1">
        <p:scale>
          <a:sx n="90" d="100"/>
          <a:sy n="90" d="100"/>
        </p:scale>
        <p:origin x="840" y="84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87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E5FD80-D5F1-4484-92F9-0A205D7EA065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52815BF-B18F-41ED-BCA6-7E629B2AD621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7358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2815BF-B18F-41ED-BCA6-7E629B2AD621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541933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2815BF-B18F-41ED-BCA6-7E629B2AD621}" type="slidenum">
              <a:rPr lang="pt-BR" smtClean="0"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64102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652815BF-B18F-41ED-BCA6-7E629B2AD621}" type="slidenum">
              <a:rPr lang="pt-BR" smtClean="0"/>
              <a:t>10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284778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99820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1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330080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337709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288238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0916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274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45611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182746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45740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308190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FFFF">
            <a:alpha val="3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073D1E-0316-412C-8101-AAD056ADC384}" type="datetimeFigureOut">
              <a:rPr lang="pt-BR" smtClean="0"/>
              <a:t>13/01/2024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7A9FAE-0007-43DF-843D-CBDC12293B6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0790515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7.xml"/><Relationship Id="rId7" Type="http://schemas.microsoft.com/office/2007/relationships/hdphoto" Target="../media/hdphoto1.wdp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c/CleoniceMenegattGoelzer" TargetMode="External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F6549F3-9722-E1BE-D82C-5686F259176C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5903" b="5903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  <p:pic>
        <p:nvPicPr>
          <p:cNvPr id="7" name="NATHALIE - Giovanni Marradi">
            <a:hlinkClick r:id="" action="ppaction://media"/>
            <a:extLst>
              <a:ext uri="{FF2B5EF4-FFF2-40B4-BE49-F238E27FC236}">
                <a16:creationId xmlns:a16="http://schemas.microsoft.com/office/drawing/2014/main" id="{25947D4C-CDBD-2C2A-AB08-799EFCEA680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-1027814" y="2570421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2833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3000"/>
    </mc:Choice>
    <mc:Fallback xmlns="">
      <p:transition spd="slow" advTm="3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5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12131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1000">
        <p15:prstTrans prst="peelOff"/>
      </p:transition>
    </mc:Choice>
    <mc:Fallback xmlns=""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CE81570D-4DD1-0B7E-7F90-6412544F86A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76386" y="419394"/>
            <a:ext cx="3432497" cy="4494628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10" name="Retângulo 9">
            <a:extLst>
              <a:ext uri="{FF2B5EF4-FFF2-40B4-BE49-F238E27FC236}">
                <a16:creationId xmlns:a16="http://schemas.microsoft.com/office/drawing/2014/main" id="{E74ABF63-9604-D31C-D84D-4C6B7B14666F}"/>
              </a:ext>
            </a:extLst>
          </p:cNvPr>
          <p:cNvSpPr/>
          <p:nvPr/>
        </p:nvSpPr>
        <p:spPr>
          <a:xfrm>
            <a:off x="937706" y="1335217"/>
            <a:ext cx="456759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</a:t>
            </a:r>
            <a:r>
              <a:rPr lang="pt-BR" sz="45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Sinto</a:t>
            </a:r>
            <a:r>
              <a:rPr lang="pt-BR" sz="405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Por Você</a:t>
            </a:r>
          </a:p>
        </p:txBody>
      </p:sp>
      <p:sp>
        <p:nvSpPr>
          <p:cNvPr id="13" name="Retângulo 12">
            <a:extLst>
              <a:ext uri="{FF2B5EF4-FFF2-40B4-BE49-F238E27FC236}">
                <a16:creationId xmlns:a16="http://schemas.microsoft.com/office/drawing/2014/main" id="{A29472C8-B8F0-1D4A-97D5-01A1ED8701AD}"/>
              </a:ext>
            </a:extLst>
          </p:cNvPr>
          <p:cNvSpPr/>
          <p:nvPr/>
        </p:nvSpPr>
        <p:spPr>
          <a:xfrm>
            <a:off x="2244118" y="2917999"/>
            <a:ext cx="2608919" cy="577081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33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</p:spTree>
    <p:extLst>
      <p:ext uri="{BB962C8B-B14F-4D97-AF65-F5344CB8AC3E}">
        <p14:creationId xmlns:p14="http://schemas.microsoft.com/office/powerpoint/2010/main" val="21624813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000"/>
                            </p:stCondLst>
                            <p:childTnLst>
                              <p:par>
                                <p:cTn id="1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8E79FCE-E335-8F90-804F-07F5A754929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8639" b="8639"/>
          <a:stretch/>
        </p:blipFill>
        <p:spPr>
          <a:xfrm>
            <a:off x="0" y="0"/>
            <a:ext cx="9144001" cy="515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7200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rd"/>
      </p:transition>
    </mc:Choice>
    <mc:Fallback>
      <p:transition spd="slow" advTm="2000">
        <p:pull dir="rd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415A933-2D02-5E84-AE61-636FEA6AF6AF}"/>
              </a:ext>
            </a:extLst>
          </p:cNvPr>
          <p:cNvSpPr txBox="1"/>
          <p:nvPr/>
        </p:nvSpPr>
        <p:spPr>
          <a:xfrm>
            <a:off x="1470798" y="918661"/>
            <a:ext cx="6202404" cy="33239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sinto por você a vida faz sentido,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és meu vício e não há distância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me faça te esquecer...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meu pensamento só fica em você.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É algo que não poderia prever sem 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eu pudesse entender...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levando meus sentidos para você.</a:t>
            </a:r>
          </a:p>
        </p:txBody>
      </p:sp>
    </p:spTree>
    <p:extLst>
      <p:ext uri="{BB962C8B-B14F-4D97-AF65-F5344CB8AC3E}">
        <p14:creationId xmlns:p14="http://schemas.microsoft.com/office/powerpoint/2010/main" val="2167217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5000">
        <p:split orient="vert"/>
      </p:transition>
    </mc:Choice>
    <mc:Fallback>
      <p:transition spd="slow" advTm="1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196E35B-1266-7862-DF96-464AE85121A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6441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gallery dir="l"/>
      </p:transition>
    </mc:Choice>
    <mc:Fallback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9F46A23-D802-9535-6044-FEE640679915}"/>
              </a:ext>
            </a:extLst>
          </p:cNvPr>
          <p:cNvSpPr txBox="1"/>
          <p:nvPr/>
        </p:nvSpPr>
        <p:spPr>
          <a:xfrm>
            <a:off x="2094414" y="738554"/>
            <a:ext cx="4953500" cy="36471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013" dirty="0"/>
              <a:t>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As vezes o sofrimento vem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noite sem pudor...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mas o sono ameniza a dor...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pois permaneço sem amor...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luz e ar. Sou pedaço do seu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sorriso transformando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nossa história em amor.</a:t>
            </a:r>
          </a:p>
        </p:txBody>
      </p:sp>
    </p:spTree>
    <p:extLst>
      <p:ext uri="{BB962C8B-B14F-4D97-AF65-F5344CB8AC3E}">
        <p14:creationId xmlns:p14="http://schemas.microsoft.com/office/powerpoint/2010/main" val="3392129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497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77596E74-2763-81ED-DD30-24232ED3B89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108" b="8108"/>
          <a:stretch/>
        </p:blipFill>
        <p:spPr>
          <a:xfrm>
            <a:off x="1" y="-15496"/>
            <a:ext cx="9143999" cy="5158996"/>
          </a:xfrm>
          <a:prstGeom prst="rect">
            <a:avLst/>
          </a:prstGeom>
          <a:effectLst/>
        </p:spPr>
      </p:pic>
    </p:spTree>
    <p:extLst>
      <p:ext uri="{BB962C8B-B14F-4D97-AF65-F5344CB8AC3E}">
        <p14:creationId xmlns:p14="http://schemas.microsoft.com/office/powerpoint/2010/main" val="2071034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eveal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5F2C9F9-2BBC-D8F1-782E-03B515BFABFE}"/>
              </a:ext>
            </a:extLst>
          </p:cNvPr>
          <p:cNvSpPr txBox="1"/>
          <p:nvPr/>
        </p:nvSpPr>
        <p:spPr>
          <a:xfrm>
            <a:off x="1272424" y="511628"/>
            <a:ext cx="678300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Nos teus braços é o meu lugar,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entre os soluços do meu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choro tento te explicar...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morando nos teus sonhos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memória para ficar.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Meu sentimento é tão grande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mas  sei como explicar...só sei que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tenho muito amor para  te dar.</a:t>
            </a:r>
          </a:p>
        </p:txBody>
      </p:sp>
    </p:spTree>
    <p:extLst>
      <p:ext uri="{BB962C8B-B14F-4D97-AF65-F5344CB8AC3E}">
        <p14:creationId xmlns:p14="http://schemas.microsoft.com/office/powerpoint/2010/main" val="15404315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:split orient="vert"/>
      </p:transition>
    </mc:Choice>
    <mc:Fallback>
      <p:transition spd="slow" advTm="16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AB214F20-1031-F29E-2C49-73FE700EC642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491" b="5491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4454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 isInverted="1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D370C34C-F8AE-99D1-E2F9-C6D9FD889E9A}"/>
              </a:ext>
            </a:extLst>
          </p:cNvPr>
          <p:cNvSpPr txBox="1"/>
          <p:nvPr/>
        </p:nvSpPr>
        <p:spPr>
          <a:xfrm>
            <a:off x="868700" y="907119"/>
            <a:ext cx="7225056" cy="32951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013" dirty="0"/>
              <a:t> </a:t>
            </a:r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Meu chão e ar é você...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mesmo quando fecho os olhos posso te ver.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Meus pensamentos vão 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vem  estendendo-se no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horizonte além do meu olhar....</a:t>
            </a:r>
          </a:p>
          <a:p>
            <a:pPr algn="ctr"/>
            <a:r>
              <a:rPr lang="pt-BR" sz="33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pois o mundo é menor que meu sonhar.</a:t>
            </a:r>
          </a:p>
          <a:p>
            <a:endParaRPr lang="pt-BR" sz="1013" dirty="0"/>
          </a:p>
        </p:txBody>
      </p:sp>
    </p:spTree>
    <p:extLst>
      <p:ext uri="{BB962C8B-B14F-4D97-AF65-F5344CB8AC3E}">
        <p14:creationId xmlns:p14="http://schemas.microsoft.com/office/powerpoint/2010/main" val="3113500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:split orient="vert"/>
      </p:transition>
    </mc:Choice>
    <mc:Fallback>
      <p:transition spd="slow" advTm="12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664297F6-F151-FD4A-8FAC-FD6C21121EC6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54" b="7854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04033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pull dir="lu"/>
      </p:transition>
    </mc:Choice>
    <mc:Fallback>
      <p:transition spd="slow" advTm="2000">
        <p:pull dir="l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60B1155C-6611-DD19-0BAF-B606B8BC90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13" name="CaixaDeTexto 12">
            <a:extLst>
              <a:ext uri="{FF2B5EF4-FFF2-40B4-BE49-F238E27FC236}">
                <a16:creationId xmlns:a16="http://schemas.microsoft.com/office/drawing/2014/main" id="{2C3B7878-379C-1E2C-2DE8-F8986999CCD7}"/>
              </a:ext>
            </a:extLst>
          </p:cNvPr>
          <p:cNvSpPr txBox="1"/>
          <p:nvPr/>
        </p:nvSpPr>
        <p:spPr>
          <a:xfrm>
            <a:off x="4230858" y="2226213"/>
            <a:ext cx="685800" cy="248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pt-BR" sz="1013" dirty="0"/>
          </a:p>
        </p:txBody>
      </p:sp>
      <p:sp>
        <p:nvSpPr>
          <p:cNvPr id="14" name="CaixaDeTexto 13">
            <a:extLst>
              <a:ext uri="{FF2B5EF4-FFF2-40B4-BE49-F238E27FC236}">
                <a16:creationId xmlns:a16="http://schemas.microsoft.com/office/drawing/2014/main" id="{0CD03B48-C98E-3429-098D-A8E8089DDC87}"/>
              </a:ext>
            </a:extLst>
          </p:cNvPr>
          <p:cNvSpPr txBox="1"/>
          <p:nvPr/>
        </p:nvSpPr>
        <p:spPr>
          <a:xfrm>
            <a:off x="1350499" y="4526280"/>
            <a:ext cx="198047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Sidnei Piedade</a:t>
            </a:r>
          </a:p>
        </p:txBody>
      </p:sp>
      <p:sp>
        <p:nvSpPr>
          <p:cNvPr id="15" name="CaixaDeTexto 14">
            <a:extLst>
              <a:ext uri="{FF2B5EF4-FFF2-40B4-BE49-F238E27FC236}">
                <a16:creationId xmlns:a16="http://schemas.microsoft.com/office/drawing/2014/main" id="{9A1656A3-CE43-CBDE-FA1B-D1A43407D196}"/>
              </a:ext>
            </a:extLst>
          </p:cNvPr>
          <p:cNvSpPr txBox="1"/>
          <p:nvPr/>
        </p:nvSpPr>
        <p:spPr>
          <a:xfrm>
            <a:off x="5894906" y="4526280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171829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3000">
        <p15:prstTrans prst="fracture"/>
      </p:transition>
    </mc:Choice>
    <mc:Fallback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B6D0CFD-6E1C-51BE-F9C8-D946082F7C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71FD2B3-9F71-FD88-2632-D966EAB87E1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122" b="11122"/>
          <a:stretch/>
        </p:blipFill>
        <p:spPr>
          <a:xfrm>
            <a:off x="1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978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2000">
        <p14:switch dir="r"/>
      </p:transition>
    </mc:Choice>
    <mc:Fallback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54D2C61E-F1E5-2CEF-1FFF-7C60A0D443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C7AF5C8B-A87D-5B7D-9C2A-745452698637}"/>
              </a:ext>
            </a:extLst>
          </p:cNvPr>
          <p:cNvSpPr txBox="1"/>
          <p:nvPr/>
        </p:nvSpPr>
        <p:spPr>
          <a:xfrm>
            <a:off x="2071732" y="872494"/>
            <a:ext cx="5000536" cy="34163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30B0504020000000003" pitchFamily="66" charset="0"/>
              </a:rPr>
              <a:t>Sidnei Piedade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Nathalie-Giovanni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Marradi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  <a:hlinkClick r:id="rId3"/>
              </a:rPr>
              <a:t>Clique Aqui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060035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1000">
        <p:split orient="vert"/>
      </p:transition>
    </mc:Choice>
    <mc:Fallback>
      <p:transition spd="slow" advTm="11000">
        <p:split orient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189</TotalTime>
  <Words>241</Words>
  <Application>Microsoft Office PowerPoint</Application>
  <PresentationFormat>Apresentação na tela (16:9)</PresentationFormat>
  <Paragraphs>44</Paragraphs>
  <Slides>15</Slides>
  <Notes>3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Script MT Bold</vt:lpstr>
      <vt:lpstr>Segoe Script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9</cp:revision>
  <dcterms:created xsi:type="dcterms:W3CDTF">2023-11-11T17:54:51Z</dcterms:created>
  <dcterms:modified xsi:type="dcterms:W3CDTF">2024-01-13T21:58:06Z</dcterms:modified>
</cp:coreProperties>
</file>