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0" r:id="rId5"/>
    <p:sldId id="265" r:id="rId6"/>
    <p:sldId id="261" r:id="rId7"/>
    <p:sldId id="266" r:id="rId8"/>
    <p:sldId id="262" r:id="rId9"/>
    <p:sldId id="267" r:id="rId10"/>
    <p:sldId id="263" r:id="rId11"/>
    <p:sldId id="268" r:id="rId12"/>
    <p:sldId id="259" r:id="rId13"/>
    <p:sldId id="269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5327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2851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4089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5011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8728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910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5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1041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2750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3151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697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20746-0345-479A-B7B1-CEF4EE053028}" type="datetimeFigureOut">
              <a:rPr lang="pt-BR" smtClean="0"/>
              <a:t>08/12/2019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4BC4D-8D56-47C3-ADDF-4ADF5B25DD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519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microsoft.com/office/2007/relationships/hdphoto" Target="../media/hdphoto5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microsoft.com/office/2007/relationships/hdphoto" Target="../media/hdphoto7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3.wdp"/><Relationship Id="rId9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iovanni Marradi   Violetera[1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7330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8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"/>
            <a:ext cx="11938715" cy="6858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214" y="0"/>
            <a:ext cx="7323786" cy="47780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11" y="1957589"/>
            <a:ext cx="8122277" cy="49004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35552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"/>
            <a:ext cx="11938715" cy="68580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5725726" y="1004552"/>
            <a:ext cx="5362984" cy="16239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Poetar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240662" y="4551437"/>
            <a:ext cx="71665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Sperazzo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98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558" y="-2535769"/>
            <a:ext cx="6712629" cy="117841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3892725" y="2550017"/>
            <a:ext cx="425629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todos os momentos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tristes, alegres ou serenos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sinta no constante caminhar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sabor do doce poetar</a:t>
            </a:r>
          </a:p>
        </p:txBody>
      </p:sp>
    </p:spTree>
    <p:extLst>
      <p:ext uri="{BB962C8B-B14F-4D97-AF65-F5344CB8AC3E}">
        <p14:creationId xmlns:p14="http://schemas.microsoft.com/office/powerpoint/2010/main" val="57569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ll dir="r"/>
      </p:transition>
    </mc:Choice>
    <mc:Fallback>
      <p:transition spd="slow" advTm="9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"/>
            <a:ext cx="11938715" cy="6858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2420992"/>
            <a:ext cx="8663749" cy="4437007"/>
          </a:xfrm>
          <a:prstGeom prst="rect">
            <a:avLst/>
          </a:prstGeom>
          <a:effectLst>
            <a:softEdge rad="8001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41897" y="-1535678"/>
            <a:ext cx="4544568" cy="7431143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45208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558" y="-2535769"/>
            <a:ext cx="6712629" cy="117841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264738" y="2588654"/>
            <a:ext cx="404790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fonte de luz na estrada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coração a se dar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versos a ofertar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rosa de paz iluminada</a:t>
            </a:r>
          </a:p>
        </p:txBody>
      </p:sp>
    </p:spTree>
    <p:extLst>
      <p:ext uri="{BB962C8B-B14F-4D97-AF65-F5344CB8AC3E}">
        <p14:creationId xmlns:p14="http://schemas.microsoft.com/office/powerpoint/2010/main" val="252508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"/>
            <a:ext cx="11938715" cy="6858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3836" y="-242668"/>
            <a:ext cx="4536832" cy="9664505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91116" y="-2077245"/>
            <a:ext cx="4323640" cy="8478129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42702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558" y="-2535769"/>
            <a:ext cx="6712629" cy="117841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720598" y="2472744"/>
            <a:ext cx="697178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mal que se lança, há abrigo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dor que se tem, há esperança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sofrimento, há linguagem fraternal e mansa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apenas deixar que a doce poesia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alegre o coração ferido</a:t>
            </a:r>
          </a:p>
        </p:txBody>
      </p:sp>
    </p:spTree>
    <p:extLst>
      <p:ext uri="{BB962C8B-B14F-4D97-AF65-F5344CB8AC3E}">
        <p14:creationId xmlns:p14="http://schemas.microsoft.com/office/powerpoint/2010/main" val="133381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"/>
            <a:ext cx="11938715" cy="6858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99471" y="35170"/>
            <a:ext cx="4572000" cy="9073662"/>
          </a:xfrm>
          <a:prstGeom prst="rect">
            <a:avLst/>
          </a:prstGeom>
          <a:effectLst>
            <a:softEdge rad="95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3456" y="-2283655"/>
            <a:ext cx="3924891" cy="8492197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855115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558" y="-2535769"/>
            <a:ext cx="6712629" cy="117841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6003633" y="306517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918077" y="2954215"/>
            <a:ext cx="6540572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 nós nada se faça sem a doce poesia...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15/02/2012</a:t>
            </a:r>
          </a:p>
        </p:txBody>
      </p:sp>
    </p:spTree>
    <p:extLst>
      <p:ext uri="{BB962C8B-B14F-4D97-AF65-F5344CB8AC3E}">
        <p14:creationId xmlns:p14="http://schemas.microsoft.com/office/powerpoint/2010/main" val="46663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-1"/>
            <a:ext cx="11938715" cy="6858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82" y="2447778"/>
            <a:ext cx="8847700" cy="3819159"/>
          </a:xfrm>
          <a:prstGeom prst="rect">
            <a:avLst/>
          </a:prstGeom>
          <a:effectLst>
            <a:softEdge rad="711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53540" y="-2126825"/>
            <a:ext cx="4286250" cy="8590671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160796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478073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469229" y="0"/>
            <a:ext cx="6722771" cy="685859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023" y="244699"/>
            <a:ext cx="4422593" cy="609814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61" y="721217"/>
            <a:ext cx="4104067" cy="546064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850005" y="-47689"/>
            <a:ext cx="4493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32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476124" y="-5210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27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" t="6307" r="3607" b="630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558" y="-2535769"/>
            <a:ext cx="6712629" cy="117841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6003633" y="306517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22778" y="1867438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Marradi-Violetera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78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:push dir="u"/>
      </p:transition>
    </mc:Choice>
    <mc:Fallback>
      <p:transition spd="slow" advTm="1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133</Words>
  <Application>Microsoft Office PowerPoint</Application>
  <PresentationFormat>Widescreen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2019-11-10T02:10:51Z</dcterms:created>
  <dcterms:modified xsi:type="dcterms:W3CDTF">2019-12-09T00:21:07Z</dcterms:modified>
</cp:coreProperties>
</file>