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8" r:id="rId20"/>
    <p:sldId id="274" r:id="rId21"/>
    <p:sldId id="275" r:id="rId22"/>
    <p:sldId id="277" r:id="rId23"/>
    <p:sldId id="276" r:id="rId24"/>
    <p:sldId id="279" r:id="rId25"/>
    <p:sldId id="280" r:id="rId2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7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711C6-0580-4A55-90DF-A43C5964E05E}" type="datetimeFigureOut">
              <a:rPr lang="pt-BR" smtClean="0"/>
              <a:t>12/12/2020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83B5C-5DAE-4DF0-8882-0A4390CE2E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6274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711C6-0580-4A55-90DF-A43C5964E05E}" type="datetimeFigureOut">
              <a:rPr lang="pt-BR" smtClean="0"/>
              <a:t>12/12/2020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83B5C-5DAE-4DF0-8882-0A4390CE2E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656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711C6-0580-4A55-90DF-A43C5964E05E}" type="datetimeFigureOut">
              <a:rPr lang="pt-BR" smtClean="0"/>
              <a:t>12/12/2020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83B5C-5DAE-4DF0-8882-0A4390CE2E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1985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711C6-0580-4A55-90DF-A43C5964E05E}" type="datetimeFigureOut">
              <a:rPr lang="pt-BR" smtClean="0"/>
              <a:t>12/12/2020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83B5C-5DAE-4DF0-8882-0A4390CE2E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0216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711C6-0580-4A55-90DF-A43C5964E05E}" type="datetimeFigureOut">
              <a:rPr lang="pt-BR" smtClean="0"/>
              <a:t>12/12/2020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83B5C-5DAE-4DF0-8882-0A4390CE2E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1438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711C6-0580-4A55-90DF-A43C5964E05E}" type="datetimeFigureOut">
              <a:rPr lang="pt-BR" smtClean="0"/>
              <a:t>12/12/2020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83B5C-5DAE-4DF0-8882-0A4390CE2E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78748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711C6-0580-4A55-90DF-A43C5964E05E}" type="datetimeFigureOut">
              <a:rPr lang="pt-BR" smtClean="0"/>
              <a:t>12/12/2020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83B5C-5DAE-4DF0-8882-0A4390CE2E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2719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711C6-0580-4A55-90DF-A43C5964E05E}" type="datetimeFigureOut">
              <a:rPr lang="pt-BR" smtClean="0"/>
              <a:t>12/12/2020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83B5C-5DAE-4DF0-8882-0A4390CE2E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4612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711C6-0580-4A55-90DF-A43C5964E05E}" type="datetimeFigureOut">
              <a:rPr lang="pt-BR" smtClean="0"/>
              <a:t>12/12/2020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83B5C-5DAE-4DF0-8882-0A4390CE2E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1560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711C6-0580-4A55-90DF-A43C5964E05E}" type="datetimeFigureOut">
              <a:rPr lang="pt-BR" smtClean="0"/>
              <a:t>12/12/2020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83B5C-5DAE-4DF0-8882-0A4390CE2E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2849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711C6-0580-4A55-90DF-A43C5964E05E}" type="datetimeFigureOut">
              <a:rPr lang="pt-BR" smtClean="0"/>
              <a:t>12/12/2020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83B5C-5DAE-4DF0-8882-0A4390CE2E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3574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711C6-0580-4A55-90DF-A43C5964E05E}" type="datetimeFigureOut">
              <a:rPr lang="pt-BR" smtClean="0"/>
              <a:t>12/12/2020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83B5C-5DAE-4DF0-8882-0A4390CE2E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0891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microsoft.com/office/2007/relationships/hdphoto" Target="../media/hdphoto3.wdp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microsoft.com/office/2007/relationships/hdphoto" Target="../media/hdphoto4.wdp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microsoft.com/office/2007/relationships/hdphoto" Target="../media/hdphoto5.wdp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microsoft.com/office/2007/relationships/hdphoto" Target="../media/hdphoto6.wdp"/><Relationship Id="rId4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3" name="Imagem 12" descr="Uma imagem contendo relógio, mesa&#10;&#10;Descrição gerada automaticamente">
            <a:extLst>
              <a:ext uri="{FF2B5EF4-FFF2-40B4-BE49-F238E27FC236}">
                <a16:creationId xmlns:a16="http://schemas.microsoft.com/office/drawing/2014/main" id="{64AA3B78-7171-4061-B374-3566653FC0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11" y="241161"/>
            <a:ext cx="8008536" cy="4592096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C859302B-7649-4C70-9876-99B34B028DEC}"/>
              </a:ext>
            </a:extLst>
          </p:cNvPr>
          <p:cNvSpPr/>
          <p:nvPr/>
        </p:nvSpPr>
        <p:spPr>
          <a:xfrm>
            <a:off x="2774449" y="1349956"/>
            <a:ext cx="359510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Janela Superior</a:t>
            </a: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C925652B-ECDC-464A-A61B-A354303D3D3F}"/>
              </a:ext>
            </a:extLst>
          </p:cNvPr>
          <p:cNvSpPr/>
          <p:nvPr/>
        </p:nvSpPr>
        <p:spPr>
          <a:xfrm>
            <a:off x="3136232" y="2844934"/>
            <a:ext cx="2871533" cy="59144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Cléo Menegatt</a:t>
            </a:r>
          </a:p>
        </p:txBody>
      </p:sp>
      <p:pic>
        <p:nvPicPr>
          <p:cNvPr id="4" name="Josh Groban   Higher Window [Official Music Video]-[AudioTrimmer.com]-[AudioTrimmer.com]">
            <a:hlinkClick r:id="" action="ppaction://media"/>
            <a:extLst>
              <a:ext uri="{FF2B5EF4-FFF2-40B4-BE49-F238E27FC236}">
                <a16:creationId xmlns:a16="http://schemas.microsoft.com/office/drawing/2014/main" id="{B088375D-85E5-408D-A51A-1435328104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09794" y="28267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79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5">
                <p:cTn id="1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23E1701-874F-4BB9-9792-D91B4BFB0A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46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flythrough dir="out" hasBounce="1"/>
      </p:transition>
    </mc:Choice>
    <mc:Fallback xmlns=""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23E0B70-3E14-4BFC-9B75-BBCDB90194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057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split orient="vert"/>
      </p:transition>
    </mc:Choice>
    <mc:Fallback xmlns="">
      <p:transition spd="slow" advTm="3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738A4CE-B21F-4009-9732-6654F9597A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240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sh dir="u"/>
      </p:transition>
    </mc:Choice>
    <mc:Fallback xmlns="">
      <p:transition spd="slow" advTm="3000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C64005B-84E7-4EE4-8160-A731C55CA6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051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2290230-F33C-42C4-A813-7364BDA02C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436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rism isContent="1" isInverted="1"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4A55BE4-805C-454D-84A3-D2AC504114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825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sh/>
      </p:transition>
    </mc:Choice>
    <mc:Fallback xmlns="">
      <p:transition spd="slow" advTm="3000">
        <p:push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28E4BEE-2CCD-45C8-8F86-D919AA438B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038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wipe/>
      </p:transition>
    </mc:Choice>
    <mc:Fallback xmlns="">
      <p:transition spd="slow" advTm="3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DE7E08E-D503-41FB-B6B7-F61B735B35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33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F2F8BFB-593C-46E4-84AA-B62ADA8C22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10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wedge/>
      </p:transition>
    </mc:Choice>
    <mc:Fallback xmlns="">
      <p:transition spd="slow" advTm="3000">
        <p:wedg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2B7BB65-8772-4ACF-BC72-F96C3EFDE9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480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A143D94-0F10-4A67-9F16-829D32BAA0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495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randomBar dir="vert"/>
      </p:transition>
    </mc:Choice>
    <mc:Fallback xmlns="">
      <p:transition spd="slow" advTm="3000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A5D1EDC-1193-4AD2-9AAC-00D892D3CB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84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wipe/>
      </p:transition>
    </mc:Choice>
    <mc:Fallback xmlns="">
      <p:transition spd="slow" advTm="3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7B7860F-54E7-41A6-AFE4-234FC23D6E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46AE579-45C0-454E-B962-4556FAE9FD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69" y="-308113"/>
            <a:ext cx="867686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64618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split orient="vert"/>
      </p:transition>
    </mc:Choice>
    <mc:Fallback xmlns="">
      <p:transition spd="slow" advTm="3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EADB30-BBA3-4733-8653-8054C48F44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075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4000">
        <p:circle/>
      </p:transition>
    </mc:Choice>
    <mc:Fallback xmlns="">
      <p:transition spd="slow" advTm="4000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9C26860-9AD3-4E6C-94DB-B4D67548E1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54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an/>
      </p:transition>
    </mc:Choice>
    <mc:Fallback xmlns="">
      <p:transition spd="slow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40AAF73-2EEA-45B0-ADF5-4132D7966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3999573-A049-4CAC-AC99-D64D78BF10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17" y="0"/>
            <a:ext cx="862716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60669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split orient="vert"/>
      </p:transition>
    </mc:Choice>
    <mc:Fallback xmlns="">
      <p:transition spd="slow" advTm="3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D102732-3EC7-45D6-B6EB-385ADBAE5B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37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FBEF68D-4FE6-46A7-9830-B6C2214F2C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644E7F0-6934-4270-B0E2-32BA64C565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0"/>
            <a:ext cx="852777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905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randomBar dir="vert"/>
      </p:transition>
    </mc:Choice>
    <mc:Fallback xmlns="">
      <p:transition spd="slow" advTm="3000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0040887-4890-4212-A323-E443CAD259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45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switch dir="r"/>
      </p:transition>
    </mc:Choice>
    <mc:Fallback xmlns="">
      <p:transition spd="slow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FBEF68D-4FE6-46A7-9830-B6C2214F2C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54253CA-4CA4-4CC8-B4C9-E730B53CB8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70" y="0"/>
            <a:ext cx="833893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8945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sh dir="u"/>
      </p:transition>
    </mc:Choice>
    <mc:Fallback xmlns="">
      <p:transition spd="slow" advTm="3000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FBEF68D-4FE6-46A7-9830-B6C2214F2C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2320FCF-0549-4770-850B-E6DCB90DA9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04" y="0"/>
            <a:ext cx="84582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3234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randomBar dir="vert"/>
      </p:transition>
    </mc:Choice>
    <mc:Fallback xmlns="">
      <p:transition spd="slow" advTm="3000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9B53B05-4C07-4497-8674-C59D19C96B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989D716-74E3-4654-8682-2EA83D12F771}"/>
              </a:ext>
            </a:extLst>
          </p:cNvPr>
          <p:cNvSpPr txBox="1"/>
          <p:nvPr/>
        </p:nvSpPr>
        <p:spPr>
          <a:xfrm>
            <a:off x="6065081" y="228573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4F16BA5A-1C0B-4D65-A278-A8EF94F6CD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57747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0091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sh dir="d"/>
      </p:transition>
    </mc:Choice>
    <mc:Fallback xmlns="">
      <p:transition spd="slow" advTm="2000">
        <p:push dir="d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9B53B05-4C07-4497-8674-C59D19C96B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989D716-74E3-4654-8682-2EA83D12F771}"/>
              </a:ext>
            </a:extLst>
          </p:cNvPr>
          <p:cNvSpPr txBox="1"/>
          <p:nvPr/>
        </p:nvSpPr>
        <p:spPr>
          <a:xfrm>
            <a:off x="6065081" y="228573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000" b="1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B1ACA064-598E-42EC-9AC5-ABE2B9BF3F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5454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5090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comb/>
      </p:transition>
    </mc:Choice>
    <mc:Fallback xmlns="">
      <p:transition spd="slow" advTm="3000">
        <p:comb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156A2-4129-4C36-BD5B-1225CEE8B1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6730D8-007E-4FCB-8A23-DFC5D7006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63231CC-D9CB-414C-9F3C-BC8D97179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9B53B05-4C07-4497-8674-C59D19C96B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989D716-74E3-4654-8682-2EA83D12F771}"/>
              </a:ext>
            </a:extLst>
          </p:cNvPr>
          <p:cNvSpPr txBox="1"/>
          <p:nvPr/>
        </p:nvSpPr>
        <p:spPr>
          <a:xfrm>
            <a:off x="6065081" y="228573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000" b="1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CF59D416-47AB-4118-BE40-B6EFD7DC03B6}"/>
              </a:ext>
            </a:extLst>
          </p:cNvPr>
          <p:cNvSpPr txBox="1"/>
          <p:nvPr/>
        </p:nvSpPr>
        <p:spPr>
          <a:xfrm>
            <a:off x="3521948" y="1010811"/>
            <a:ext cx="5270995" cy="28469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Josh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Groban-Higher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Windows</a:t>
            </a:r>
          </a:p>
          <a:p>
            <a:pPr algn="ctr"/>
            <a:r>
              <a:rPr lang="pt-BR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Youtube:</a:t>
            </a:r>
          </a:p>
          <a:p>
            <a:pPr algn="ctr"/>
            <a:r>
              <a:rPr lang="pt-BR" sz="1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endParaRPr lang="pt-BR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032777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7000">
        <p:fade/>
      </p:transition>
    </mc:Choice>
    <mc:Fallback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166</TotalTime>
  <Words>54</Words>
  <Application>Microsoft Office PowerPoint</Application>
  <PresentationFormat>Apresentação na tela (16:9)</PresentationFormat>
  <Paragraphs>15</Paragraphs>
  <Slides>25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2" baseType="lpstr">
      <vt:lpstr>Arial</vt:lpstr>
      <vt:lpstr>Bookman Old Style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18</cp:revision>
  <dcterms:created xsi:type="dcterms:W3CDTF">2020-12-10T01:57:46Z</dcterms:created>
  <dcterms:modified xsi:type="dcterms:W3CDTF">2020-12-12T22:57:17Z</dcterms:modified>
</cp:coreProperties>
</file>