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5" r:id="rId4"/>
    <p:sldId id="259" r:id="rId5"/>
    <p:sldId id="266" r:id="rId6"/>
    <p:sldId id="261" r:id="rId7"/>
    <p:sldId id="260" r:id="rId8"/>
    <p:sldId id="262" r:id="rId9"/>
    <p:sldId id="267" r:id="rId10"/>
    <p:sldId id="263" r:id="rId11"/>
    <p:sldId id="268" r:id="rId12"/>
    <p:sldId id="264" r:id="rId13"/>
    <p:sldId id="257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281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3262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6328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7054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1765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1351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2843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8298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508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1605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712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71D59-1E81-4AC2-94CE-22E327730B09}" type="datetimeFigureOut">
              <a:rPr lang="pt-BR" smtClean="0"/>
              <a:t>29/09/2019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18926-9C86-4227-84C1-2690498325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432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Chris Spheeris   Enchantment   Piano version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3642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6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930236">
            <a:off x="2513182" y="1454908"/>
            <a:ext cx="3024489" cy="4807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Tento Entender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017851">
            <a:off x="2860637" y="2159607"/>
            <a:ext cx="2659040" cy="6519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Lúcia </a:t>
            </a:r>
            <a:r>
              <a:rPr lang="pt-BR" sz="5400" b="1" cap="none" spc="0" dirty="0" err="1" smtClean="0">
                <a:ln>
                  <a:solidFill>
                    <a:srgbClr val="FF99FF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Ceccon</a:t>
            </a:r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rgbClr val="FF99FF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Perazzo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977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55" y="0"/>
            <a:ext cx="7956331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28303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an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14431" y="1828800"/>
            <a:ext cx="452931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Numa procura romântica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qualquer razão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o coração sendo só emoção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tento entender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sentido e jamais vivido</a:t>
            </a:r>
          </a:p>
        </p:txBody>
      </p:sp>
    </p:spTree>
    <p:extLst>
      <p:ext uri="{BB962C8B-B14F-4D97-AF65-F5344CB8AC3E}">
        <p14:creationId xmlns:p14="http://schemas.microsoft.com/office/powerpoint/2010/main" val="99351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52" y="136633"/>
            <a:ext cx="8082455" cy="4897821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193514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06726" y="2159540"/>
            <a:ext cx="523707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Tento entender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encontro que a vida cancelou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nenhuma explicação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deixando no meu peito a indignação</a:t>
            </a:r>
          </a:p>
        </p:txBody>
      </p:sp>
    </p:spTree>
    <p:extLst>
      <p:ext uri="{BB962C8B-B14F-4D97-AF65-F5344CB8AC3E}">
        <p14:creationId xmlns:p14="http://schemas.microsoft.com/office/powerpoint/2010/main" val="177535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79" y="0"/>
            <a:ext cx="8219090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325990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ld"/>
      </p:transition>
    </mc:Choice>
    <mc:Fallback xmlns="">
      <p:transition spd="slow" advTm="3000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45442" y="1585609"/>
            <a:ext cx="381226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Tento entender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tristeza que explode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minha alma que chora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sentindo tua ausência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desejando teus beijos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pedindo teus abraços</a:t>
            </a:r>
          </a:p>
        </p:txBody>
      </p:sp>
    </p:spTree>
    <p:extLst>
      <p:ext uri="{BB962C8B-B14F-4D97-AF65-F5344CB8AC3E}">
        <p14:creationId xmlns:p14="http://schemas.microsoft.com/office/powerpoint/2010/main" val="429344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93" y="0"/>
            <a:ext cx="8145517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372765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66372" y="1848255"/>
            <a:ext cx="341125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Tento entender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tempo que passa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amor  que se despede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nenhuma pressa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em mim permanece</a:t>
            </a:r>
          </a:p>
        </p:txBody>
      </p:sp>
    </p:spTree>
    <p:extLst>
      <p:ext uri="{BB962C8B-B14F-4D97-AF65-F5344CB8AC3E}">
        <p14:creationId xmlns:p14="http://schemas.microsoft.com/office/powerpoint/2010/main" val="362980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90" y="126124"/>
            <a:ext cx="8250619" cy="5017376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403304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38181" y="3360403"/>
            <a:ext cx="308449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Tento entender  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encontro que foge...</a:t>
            </a:r>
          </a:p>
          <a:p>
            <a:pPr algn="ctr"/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21" y="580195"/>
            <a:ext cx="4955583" cy="3249038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10958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fade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 rot="21101836">
            <a:off x="2908570" y="2702272"/>
            <a:ext cx="1836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</a:t>
            </a:r>
            <a:r>
              <a:rPr lang="pt-BR" sz="20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Perazzo</a:t>
            </a:r>
            <a:endParaRPr lang="pt-BR" sz="20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 rot="569059">
            <a:off x="5019472" y="3039760"/>
            <a:ext cx="16482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0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93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29618" y="777676"/>
            <a:ext cx="714009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Sandra Lúcia </a:t>
            </a:r>
            <a:r>
              <a:rPr lang="pt-BR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Ceccon</a:t>
            </a:r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Perazzo</a:t>
            </a:r>
            <a:endParaRPr lang="pt-BR" sz="24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Chris </a:t>
            </a:r>
            <a:r>
              <a:rPr lang="pt-BR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Spheeris</a:t>
            </a:r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Enchantment</a:t>
            </a:r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Piano </a:t>
            </a:r>
            <a:r>
              <a:rPr lang="pt-BR" sz="24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Version</a:t>
            </a:r>
            <a:endParaRPr lang="pt-BR" sz="24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sz="2400" dirty="0"/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4590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flythrough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</TotalTime>
  <Words>130</Words>
  <Application>Microsoft Office PowerPoint</Application>
  <PresentationFormat>Apresentação na tela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2019-09-24T03:10:10Z</dcterms:created>
  <dcterms:modified xsi:type="dcterms:W3CDTF">2019-09-30T02:13:18Z</dcterms:modified>
</cp:coreProperties>
</file>