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56" r:id="rId3"/>
    <p:sldId id="277" r:id="rId4"/>
    <p:sldId id="257" r:id="rId5"/>
    <p:sldId id="265" r:id="rId6"/>
    <p:sldId id="260" r:id="rId7"/>
    <p:sldId id="266" r:id="rId8"/>
    <p:sldId id="270" r:id="rId9"/>
    <p:sldId id="281" r:id="rId10"/>
    <p:sldId id="269" r:id="rId11"/>
    <p:sldId id="268" r:id="rId12"/>
    <p:sldId id="282" r:id="rId13"/>
    <p:sldId id="267" r:id="rId14"/>
    <p:sldId id="272" r:id="rId15"/>
    <p:sldId id="280" r:id="rId16"/>
    <p:sldId id="271" r:id="rId17"/>
    <p:sldId id="278" r:id="rId18"/>
    <p:sldId id="262" r:id="rId19"/>
    <p:sldId id="275" r:id="rId20"/>
    <p:sldId id="264" r:id="rId21"/>
    <p:sldId id="273" r:id="rId2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32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7CD20-056E-4495-B322-13EED0FA84B7}" type="datetimeFigureOut">
              <a:rPr lang="pt-BR" smtClean="0"/>
              <a:t>02/10/2020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78B5E-3435-40B1-9DCA-CBA7A92FA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8058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7CD20-056E-4495-B322-13EED0FA84B7}" type="datetimeFigureOut">
              <a:rPr lang="pt-BR" smtClean="0"/>
              <a:t>02/10/2020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78B5E-3435-40B1-9DCA-CBA7A92FA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8032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7CD20-056E-4495-B322-13EED0FA84B7}" type="datetimeFigureOut">
              <a:rPr lang="pt-BR" smtClean="0"/>
              <a:t>02/10/2020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78B5E-3435-40B1-9DCA-CBA7A92FA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1604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7CD20-056E-4495-B322-13EED0FA84B7}" type="datetimeFigureOut">
              <a:rPr lang="pt-BR" smtClean="0"/>
              <a:t>02/10/2020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78B5E-3435-40B1-9DCA-CBA7A92FA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76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7CD20-056E-4495-B322-13EED0FA84B7}" type="datetimeFigureOut">
              <a:rPr lang="pt-BR" smtClean="0"/>
              <a:t>02/10/2020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78B5E-3435-40B1-9DCA-CBA7A92FA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9976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7CD20-056E-4495-B322-13EED0FA84B7}" type="datetimeFigureOut">
              <a:rPr lang="pt-BR" smtClean="0"/>
              <a:t>02/10/2020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78B5E-3435-40B1-9DCA-CBA7A92FA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1938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7CD20-056E-4495-B322-13EED0FA84B7}" type="datetimeFigureOut">
              <a:rPr lang="pt-BR" smtClean="0"/>
              <a:t>02/10/2020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78B5E-3435-40B1-9DCA-CBA7A92FA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7963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7CD20-056E-4495-B322-13EED0FA84B7}" type="datetimeFigureOut">
              <a:rPr lang="pt-BR" smtClean="0"/>
              <a:t>02/10/2020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78B5E-3435-40B1-9DCA-CBA7A92FA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7310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7CD20-056E-4495-B322-13EED0FA84B7}" type="datetimeFigureOut">
              <a:rPr lang="pt-BR" smtClean="0"/>
              <a:t>02/10/2020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78B5E-3435-40B1-9DCA-CBA7A92FA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6675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7CD20-056E-4495-B322-13EED0FA84B7}" type="datetimeFigureOut">
              <a:rPr lang="pt-BR" smtClean="0"/>
              <a:t>02/10/2020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78B5E-3435-40B1-9DCA-CBA7A92FA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3107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7CD20-056E-4495-B322-13EED0FA84B7}" type="datetimeFigureOut">
              <a:rPr lang="pt-BR" smtClean="0"/>
              <a:t>02/10/2020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78B5E-3435-40B1-9DCA-CBA7A92FA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1049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8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7CD20-056E-4495-B322-13EED0FA84B7}" type="datetimeFigureOut">
              <a:rPr lang="pt-BR" smtClean="0"/>
              <a:t>02/10/2020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578B5E-3435-40B1-9DCA-CBA7A92FA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5551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tábua, tijolo, comida&#10;&#10;Descrição gerada automaticamente">
            <a:extLst>
              <a:ext uri="{FF2B5EF4-FFF2-40B4-BE49-F238E27FC236}">
                <a16:creationId xmlns:a16="http://schemas.microsoft.com/office/drawing/2014/main" id="{304BD63C-DCEC-4F1A-ADCF-4D649C193E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natureza, por do sol, sol, água&#10;&#10;Descrição gerada automaticamente">
            <a:extLst>
              <a:ext uri="{FF2B5EF4-FFF2-40B4-BE49-F238E27FC236}">
                <a16:creationId xmlns:a16="http://schemas.microsoft.com/office/drawing/2014/main" id="{B6B0F0D5-8BFD-40F3-ACD9-687FA276F3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41" y="0"/>
            <a:ext cx="852731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CM-5 HAUSER   May It Be">
            <a:hlinkClick r:id="" action="ppaction://media"/>
            <a:extLst>
              <a:ext uri="{FF2B5EF4-FFF2-40B4-BE49-F238E27FC236}">
                <a16:creationId xmlns:a16="http://schemas.microsoft.com/office/drawing/2014/main" id="{51C8A117-ABD0-4B3A-8D81-840E8D8858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26241" y="264878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751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1">
                <p:cTn id="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ED15929F-AA3A-4C5D-90D0-A54572B595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375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">
        <p:fade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tábua, tijolo, comida&#10;&#10;Descrição gerada automaticamente">
            <a:extLst>
              <a:ext uri="{FF2B5EF4-FFF2-40B4-BE49-F238E27FC236}">
                <a16:creationId xmlns:a16="http://schemas.microsoft.com/office/drawing/2014/main" id="{304BD63C-DCEC-4F1A-ADCF-4D649C193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ontanha com por do sol ao fundo&#10;&#10;Descrição gerada automaticamente">
            <a:extLst>
              <a:ext uri="{FF2B5EF4-FFF2-40B4-BE49-F238E27FC236}">
                <a16:creationId xmlns:a16="http://schemas.microsoft.com/office/drawing/2014/main" id="{0D6460E9-0A00-4F3D-A241-0C773814AE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930869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B194FFE-C761-4DFC-A836-EB6FABA302E7}"/>
              </a:ext>
            </a:extLst>
          </p:cNvPr>
          <p:cNvSpPr/>
          <p:nvPr/>
        </p:nvSpPr>
        <p:spPr>
          <a:xfrm>
            <a:off x="3519913" y="1255975"/>
            <a:ext cx="393086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VOO NOTURNO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D89DF8BC-BA66-4E1A-B169-8259A3A434E1}"/>
              </a:ext>
            </a:extLst>
          </p:cNvPr>
          <p:cNvSpPr/>
          <p:nvPr/>
        </p:nvSpPr>
        <p:spPr>
          <a:xfrm>
            <a:off x="3519913" y="2571750"/>
            <a:ext cx="4385171" cy="154324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5400" b="1" cap="none" spc="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5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“Bailarina das Letras”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615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4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265EC06-9991-43D4-B8C0-D6F899D4B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776BACE8-0E96-4006-A8FC-781A84FBB626}"/>
              </a:ext>
            </a:extLst>
          </p:cNvPr>
          <p:cNvSpPr txBox="1"/>
          <p:nvPr/>
        </p:nvSpPr>
        <p:spPr>
          <a:xfrm>
            <a:off x="2901274" y="555813"/>
            <a:ext cx="2581156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Tento chegar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algum lugar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as estrelas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ser acolhida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cantinho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luz, qualquer.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Fecho os olhos.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Silêncio!</a:t>
            </a:r>
          </a:p>
        </p:txBody>
      </p:sp>
    </p:spTree>
    <p:extLst>
      <p:ext uri="{BB962C8B-B14F-4D97-AF65-F5344CB8AC3E}">
        <p14:creationId xmlns:p14="http://schemas.microsoft.com/office/powerpoint/2010/main" val="319943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wipe dir="d"/>
      </p:transition>
    </mc:Choice>
    <mc:Fallback>
      <p:transition spd="slow" advTm="10000">
        <p:wipe dir="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265EC06-9991-43D4-B8C0-D6F899D4B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E09F76D-2EE9-4BF2-85D9-CCBB9F70C804}"/>
              </a:ext>
            </a:extLst>
          </p:cNvPr>
          <p:cNvSpPr txBox="1"/>
          <p:nvPr/>
        </p:nvSpPr>
        <p:spPr>
          <a:xfrm>
            <a:off x="2975812" y="462225"/>
            <a:ext cx="2573140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nesta total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quietude, só eu,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farei um ninho...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...só meu!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a saudade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massacrante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doeu.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Sossego!</a:t>
            </a:r>
          </a:p>
        </p:txBody>
      </p:sp>
    </p:spTree>
    <p:extLst>
      <p:ext uri="{BB962C8B-B14F-4D97-AF65-F5344CB8AC3E}">
        <p14:creationId xmlns:p14="http://schemas.microsoft.com/office/powerpoint/2010/main" val="220918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wipe dir="d"/>
      </p:transition>
    </mc:Choice>
    <mc:Fallback>
      <p:transition spd="slow" advTm="10000">
        <p:wipe dir="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tábua, tijolo, comida&#10;&#10;Descrição gerada automaticamente">
            <a:extLst>
              <a:ext uri="{FF2B5EF4-FFF2-40B4-BE49-F238E27FC236}">
                <a16:creationId xmlns:a16="http://schemas.microsoft.com/office/drawing/2014/main" id="{304BD63C-DCEC-4F1A-ADCF-4D649C193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no interior, menina, criança, pequeno&#10;&#10;Descrição gerada automaticamente">
            <a:extLst>
              <a:ext uri="{FF2B5EF4-FFF2-40B4-BE49-F238E27FC236}">
                <a16:creationId xmlns:a16="http://schemas.microsoft.com/office/drawing/2014/main" id="{612CB659-2FC5-4B60-9465-2DB447E093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06" y="0"/>
            <a:ext cx="871215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74436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ripple dir="ru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265EC06-9991-43D4-B8C0-D6F899D4B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113AF6E-D523-4433-AEA5-EF4901BE8E8C}"/>
              </a:ext>
            </a:extLst>
          </p:cNvPr>
          <p:cNvSpPr txBox="1"/>
          <p:nvPr/>
        </p:nvSpPr>
        <p:spPr>
          <a:xfrm>
            <a:off x="3080103" y="422031"/>
            <a:ext cx="222208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Visitar-te-ei...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...em sonhos.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Lançar-me-ei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 espaço...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Situar-me-ei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interlúdio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tênues sons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tocar-te-ei.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6541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wipe dir="d"/>
      </p:transition>
    </mc:Choice>
    <mc:Fallback>
      <p:transition spd="slow" advTm="10000">
        <p:wipe dir="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265EC06-9991-43D4-B8C0-D6F899D4B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30D6EA6-D5ED-40B9-8815-FB6922A6FE0D}"/>
              </a:ext>
            </a:extLst>
          </p:cNvPr>
          <p:cNvSpPr txBox="1"/>
          <p:nvPr/>
        </p:nvSpPr>
        <p:spPr>
          <a:xfrm>
            <a:off x="2880049" y="432079"/>
            <a:ext cx="2786340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Atrevida adentro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janela do quarto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apeando das  asas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ausência...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...para a calmaria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teu aposento,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pálida e abstrata.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me vês...</a:t>
            </a:r>
          </a:p>
        </p:txBody>
      </p:sp>
    </p:spTree>
    <p:extLst>
      <p:ext uri="{BB962C8B-B14F-4D97-AF65-F5344CB8AC3E}">
        <p14:creationId xmlns:p14="http://schemas.microsoft.com/office/powerpoint/2010/main" val="2378728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wipe dir="d"/>
      </p:transition>
    </mc:Choice>
    <mc:Fallback>
      <p:transition spd="slow" advTm="10000">
        <p:wipe dir="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tábua, tijolo, comida&#10;&#10;Descrição gerada automaticamente">
            <a:extLst>
              <a:ext uri="{FF2B5EF4-FFF2-40B4-BE49-F238E27FC236}">
                <a16:creationId xmlns:a16="http://schemas.microsoft.com/office/drawing/2014/main" id="{304BD63C-DCEC-4F1A-ADCF-4D649C193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vestido preto&#10;&#10;Descrição gerada automaticamente">
            <a:extLst>
              <a:ext uri="{FF2B5EF4-FFF2-40B4-BE49-F238E27FC236}">
                <a16:creationId xmlns:a16="http://schemas.microsoft.com/office/drawing/2014/main" id="{1CB5B610-EF4C-4CB5-868B-BD1A0E7F73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387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35672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3000">
        <p15:prstTrans prst="wind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265EC06-9991-43D4-B8C0-D6F899D4B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37A20CC-879D-438B-A052-A1BED3119015}"/>
              </a:ext>
            </a:extLst>
          </p:cNvPr>
          <p:cNvSpPr txBox="1"/>
          <p:nvPr/>
        </p:nvSpPr>
        <p:spPr>
          <a:xfrm>
            <a:off x="2637697" y="555813"/>
            <a:ext cx="2957861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Sento-me, serena,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beira do teu leito.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Deslizo suave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mão no teu peito.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Sussurro-te algo...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acordas...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Faço carícias...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despertas.</a:t>
            </a:r>
          </a:p>
        </p:txBody>
      </p:sp>
    </p:spTree>
    <p:extLst>
      <p:ext uri="{BB962C8B-B14F-4D97-AF65-F5344CB8AC3E}">
        <p14:creationId xmlns:p14="http://schemas.microsoft.com/office/powerpoint/2010/main" val="907907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wipe dir="d"/>
      </p:transition>
    </mc:Choice>
    <mc:Fallback>
      <p:transition spd="slow" advTm="10000">
        <p:wipe dir="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265EC06-9991-43D4-B8C0-D6F899D4B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B737A6E-AF4E-46E2-95BB-F0D16B87DA67}"/>
              </a:ext>
            </a:extLst>
          </p:cNvPr>
          <p:cNvSpPr txBox="1"/>
          <p:nvPr/>
        </p:nvSpPr>
        <p:spPr>
          <a:xfrm>
            <a:off x="2883284" y="555813"/>
            <a:ext cx="2595582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Inundo tua face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o meu olhar.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Ouço e admiro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teu ressonar.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Leio teus sonhos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decifro-os...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serenidade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condena-te...</a:t>
            </a:r>
          </a:p>
        </p:txBody>
      </p:sp>
    </p:spTree>
    <p:extLst>
      <p:ext uri="{BB962C8B-B14F-4D97-AF65-F5344CB8AC3E}">
        <p14:creationId xmlns:p14="http://schemas.microsoft.com/office/powerpoint/2010/main" val="1163499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wipe dir="d"/>
      </p:transition>
    </mc:Choice>
    <mc:Fallback>
      <p:transition spd="slow" advTm="10000">
        <p:wipe dir="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tábua, tijolo, comida&#10;&#10;Descrição gerada automaticamente">
            <a:extLst>
              <a:ext uri="{FF2B5EF4-FFF2-40B4-BE49-F238E27FC236}">
                <a16:creationId xmlns:a16="http://schemas.microsoft.com/office/drawing/2014/main" id="{304BD63C-DCEC-4F1A-ADCF-4D649C193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pessoa, no interior, mulher, cama&#10;&#10;Descrição gerada automaticamente">
            <a:extLst>
              <a:ext uri="{FF2B5EF4-FFF2-40B4-BE49-F238E27FC236}">
                <a16:creationId xmlns:a16="http://schemas.microsoft.com/office/drawing/2014/main" id="{3A82C902-6FCA-40C3-9FE4-3FA6A14C75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2996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ripple dir="ld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265EC06-9991-43D4-B8C0-D6F899D4B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5A061DB-A95D-4F11-9FDE-A040338A5B6D}"/>
              </a:ext>
            </a:extLst>
          </p:cNvPr>
          <p:cNvSpPr txBox="1"/>
          <p:nvPr/>
        </p:nvSpPr>
        <p:spPr>
          <a:xfrm>
            <a:off x="2704166" y="472272"/>
            <a:ext cx="3114955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dirty="0"/>
              <a:t> </a:t>
            </a:r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Hora de partir.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quero ir...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Visto-me de mim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imaginário...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um lento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cair da lágrima.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Convida-me a janela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voo através dela.</a:t>
            </a:r>
          </a:p>
        </p:txBody>
      </p:sp>
    </p:spTree>
    <p:extLst>
      <p:ext uri="{BB962C8B-B14F-4D97-AF65-F5344CB8AC3E}">
        <p14:creationId xmlns:p14="http://schemas.microsoft.com/office/powerpoint/2010/main" val="175301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wipe dir="d"/>
      </p:transition>
    </mc:Choice>
    <mc:Fallback>
      <p:transition spd="slow" advTm="10000">
        <p:wipe dir="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265EC06-9991-43D4-B8C0-D6F899D4B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5FFE9C7-4E0B-41ED-A001-6E9570632AF8}"/>
              </a:ext>
            </a:extLst>
          </p:cNvPr>
          <p:cNvSpPr txBox="1"/>
          <p:nvPr/>
        </p:nvSpPr>
        <p:spPr>
          <a:xfrm>
            <a:off x="2776616" y="555813"/>
            <a:ext cx="2751074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as cortinas,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paro.. Penso...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impulso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retorno ao leito,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atando a essência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saudade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beira da cama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dissipo sonhos.</a:t>
            </a:r>
          </a:p>
        </p:txBody>
      </p:sp>
    </p:spTree>
    <p:extLst>
      <p:ext uri="{BB962C8B-B14F-4D97-AF65-F5344CB8AC3E}">
        <p14:creationId xmlns:p14="http://schemas.microsoft.com/office/powerpoint/2010/main" val="2434439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wipe dir="d"/>
      </p:transition>
    </mc:Choice>
    <mc:Fallback>
      <p:transition spd="slow" advTm="10000">
        <p:wipe dir="d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tábua, tijolo, comida&#10;&#10;Descrição gerada automaticamente">
            <a:extLst>
              <a:ext uri="{FF2B5EF4-FFF2-40B4-BE49-F238E27FC236}">
                <a16:creationId xmlns:a16="http://schemas.microsoft.com/office/drawing/2014/main" id="{304BD63C-DCEC-4F1A-ADCF-4D649C193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no interior, olhando, ônibus, mesa&#10;&#10;Descrição gerada automaticamente">
            <a:extLst>
              <a:ext uri="{FF2B5EF4-FFF2-40B4-BE49-F238E27FC236}">
                <a16:creationId xmlns:a16="http://schemas.microsoft.com/office/drawing/2014/main" id="{AD696D6A-DB8D-41E8-A3C4-14139CAB84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03323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 descr="Uma imagem contendo no interior, mesa, luz, edifício&#10;&#10;Descrição gerada automaticamente">
            <a:extLst>
              <a:ext uri="{FF2B5EF4-FFF2-40B4-BE49-F238E27FC236}">
                <a16:creationId xmlns:a16="http://schemas.microsoft.com/office/drawing/2014/main" id="{8E660C62-E8D5-4E0D-9EC5-D435C118EE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77" y="0"/>
            <a:ext cx="886264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47000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ripple dir="rd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265EC06-9991-43D4-B8C0-D6F899D4B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03381FE-746E-432E-9594-03C0A24A104C}"/>
              </a:ext>
            </a:extLst>
          </p:cNvPr>
          <p:cNvSpPr txBox="1"/>
          <p:nvPr/>
        </p:nvSpPr>
        <p:spPr>
          <a:xfrm>
            <a:off x="2607814" y="626152"/>
            <a:ext cx="2989921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Pensativa alço voo.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Retorno às estrelas.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Finjo não sentir...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Porém, sonho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teus e meus sonhos.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Sonhos inacabados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afortunado</a:t>
            </a:r>
          </a:p>
          <a:p>
            <a:pPr algn="ctr"/>
            <a:r>
              <a:rPr lang="pt-BR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Voo Noturno.</a:t>
            </a:r>
          </a:p>
        </p:txBody>
      </p:sp>
    </p:spTree>
    <p:extLst>
      <p:ext uri="{BB962C8B-B14F-4D97-AF65-F5344CB8AC3E}">
        <p14:creationId xmlns:p14="http://schemas.microsoft.com/office/powerpoint/2010/main" val="3056791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wipe dir="d"/>
      </p:transition>
    </mc:Choice>
    <mc:Fallback>
      <p:transition spd="slow" advTm="10000">
        <p:wipe dir="d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tábua, tijolo, comida&#10;&#10;Descrição gerada automaticamente">
            <a:extLst>
              <a:ext uri="{FF2B5EF4-FFF2-40B4-BE49-F238E27FC236}">
                <a16:creationId xmlns:a16="http://schemas.microsoft.com/office/drawing/2014/main" id="{304BD63C-DCEC-4F1A-ADCF-4D649C193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no interior, escultura, edifício, deitado&#10;&#10;Descrição gerada automaticamente">
            <a:extLst>
              <a:ext uri="{FF2B5EF4-FFF2-40B4-BE49-F238E27FC236}">
                <a16:creationId xmlns:a16="http://schemas.microsoft.com/office/drawing/2014/main" id="{ED7C46FA-39D3-4936-A34A-166306DC78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16" y="0"/>
            <a:ext cx="843161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76399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ripple/>
      </p:transition>
    </mc:Choice>
    <mc:Fallback>
      <p:transition spd="slow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9BDE88F7-0CE8-4D21-88AB-F45DB996643C}"/>
              </a:ext>
            </a:extLst>
          </p:cNvPr>
          <p:cNvSpPr txBox="1"/>
          <p:nvPr/>
        </p:nvSpPr>
        <p:spPr>
          <a:xfrm>
            <a:off x="5260802" y="228801"/>
            <a:ext cx="2430474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Pensamento:</a:t>
            </a:r>
          </a:p>
          <a:p>
            <a:pPr algn="ctr"/>
            <a:endParaRPr lang="pt-BR" sz="30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descansar</a:t>
            </a:r>
          </a:p>
          <a:p>
            <a:pPr algn="ctr"/>
            <a:r>
              <a:rPr lang="pt-BR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mim,</a:t>
            </a:r>
          </a:p>
          <a:p>
            <a:pPr algn="ctr"/>
            <a:r>
              <a:rPr lang="pt-BR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trajar-me da</a:t>
            </a:r>
          </a:p>
          <a:p>
            <a:pPr algn="ctr"/>
            <a:r>
              <a:rPr lang="pt-BR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elegância íntima</a:t>
            </a:r>
          </a:p>
          <a:p>
            <a:pPr algn="ctr"/>
            <a:r>
              <a:rPr lang="pt-BR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adornos</a:t>
            </a:r>
          </a:p>
          <a:p>
            <a:pPr algn="ctr"/>
            <a:r>
              <a:rPr lang="pt-BR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ego dourado,</a:t>
            </a:r>
          </a:p>
          <a:p>
            <a:pPr algn="ctr"/>
            <a:r>
              <a:rPr lang="pt-BR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dando brilho</a:t>
            </a:r>
          </a:p>
          <a:p>
            <a:pPr algn="ctr"/>
            <a:r>
              <a:rPr lang="pt-BR" sz="3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alma redimida.</a:t>
            </a:r>
          </a:p>
        </p:txBody>
      </p:sp>
      <p:pic>
        <p:nvPicPr>
          <p:cNvPr id="11" name="Imagem 10" descr="Uma imagem contendo Mapa&#10;&#10;Descrição gerada automaticamente">
            <a:extLst>
              <a:ext uri="{FF2B5EF4-FFF2-40B4-BE49-F238E27FC236}">
                <a16:creationId xmlns:a16="http://schemas.microsoft.com/office/drawing/2014/main" id="{7281D37D-E02F-45F0-A927-4B3215D224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41"/>
            <a:ext cx="9144000" cy="5143500"/>
          </a:xfrm>
          <a:prstGeom prst="rect">
            <a:avLst/>
          </a:prstGeom>
        </p:spPr>
      </p:pic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1AE13FB7-E003-4418-AEFD-708B645235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edifício, tábua, tijolo, cortando&#10;&#10;Descrição gerada automaticamente">
            <a:extLst>
              <a:ext uri="{FF2B5EF4-FFF2-40B4-BE49-F238E27FC236}">
                <a16:creationId xmlns:a16="http://schemas.microsoft.com/office/drawing/2014/main" id="{F845C735-C27F-40B9-8D3E-9EB7DCB07A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30840" cy="51435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m 7" descr="Homem de camisa branca e gravata&#10;&#10;Descrição gerada automaticamente">
            <a:extLst>
              <a:ext uri="{FF2B5EF4-FFF2-40B4-BE49-F238E27FC236}">
                <a16:creationId xmlns:a16="http://schemas.microsoft.com/office/drawing/2014/main" id="{082B5BAC-410C-472E-92E0-609C16D18E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07" y="422031"/>
            <a:ext cx="3857625" cy="42994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F27CF016-928A-4BF2-8E9D-08EE317AB2FE}"/>
              </a:ext>
            </a:extLst>
          </p:cNvPr>
          <p:cNvSpPr txBox="1"/>
          <p:nvPr/>
        </p:nvSpPr>
        <p:spPr>
          <a:xfrm>
            <a:off x="5446842" y="-88551"/>
            <a:ext cx="2581155" cy="51398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Pensamento:</a:t>
            </a:r>
          </a:p>
          <a:p>
            <a:pPr algn="ctr"/>
            <a:endParaRPr lang="pt-BR" sz="32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descansar</a:t>
            </a:r>
          </a:p>
          <a:p>
            <a:pPr algn="ctr"/>
            <a:r>
              <a:rPr lang="pt-BR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mim,</a:t>
            </a:r>
          </a:p>
          <a:p>
            <a:pPr algn="ctr"/>
            <a:r>
              <a:rPr lang="pt-BR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trajar-me da</a:t>
            </a:r>
          </a:p>
          <a:p>
            <a:pPr algn="ctr"/>
            <a:r>
              <a:rPr lang="pt-BR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elegância íntima</a:t>
            </a:r>
          </a:p>
          <a:p>
            <a:pPr algn="ctr"/>
            <a:r>
              <a:rPr lang="pt-BR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adornos</a:t>
            </a:r>
          </a:p>
          <a:p>
            <a:pPr algn="ctr"/>
            <a:r>
              <a:rPr lang="pt-BR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ego dourado,</a:t>
            </a:r>
          </a:p>
          <a:p>
            <a:pPr algn="ctr"/>
            <a:r>
              <a:rPr lang="pt-BR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dando brilho</a:t>
            </a:r>
          </a:p>
          <a:p>
            <a:pPr algn="ctr"/>
            <a:r>
              <a:rPr lang="pt-BR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 alma redimida.</a:t>
            </a:r>
          </a:p>
        </p:txBody>
      </p:sp>
    </p:spTree>
    <p:extLst>
      <p:ext uri="{BB962C8B-B14F-4D97-AF65-F5344CB8AC3E}">
        <p14:creationId xmlns:p14="http://schemas.microsoft.com/office/powerpoint/2010/main" val="1268681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10000">
        <p15:prstTrans prst="fallOve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tábua, tijolo, comida&#10;&#10;Descrição gerada automaticamente">
            <a:extLst>
              <a:ext uri="{FF2B5EF4-FFF2-40B4-BE49-F238E27FC236}">
                <a16:creationId xmlns:a16="http://schemas.microsoft.com/office/drawing/2014/main" id="{304BD63C-DCEC-4F1A-ADCF-4D649C193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cabelos longos&#10;&#10;Descrição gerada automaticamente">
            <a:extLst>
              <a:ext uri="{FF2B5EF4-FFF2-40B4-BE49-F238E27FC236}">
                <a16:creationId xmlns:a16="http://schemas.microsoft.com/office/drawing/2014/main" id="{272AFEB8-DBE7-43F6-813F-3AABE5F20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35" y="0"/>
            <a:ext cx="843056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5007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ripple dir="lu"/>
      </p:transition>
    </mc:Choice>
    <mc:Fallback>
      <p:transition spd="slow" advTm="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 descr="Uma imagem contendo no interior, foto, mulher, mesa&#10;&#10;Descrição gerada automaticamente">
            <a:extLst>
              <a:ext uri="{FF2B5EF4-FFF2-40B4-BE49-F238E27FC236}">
                <a16:creationId xmlns:a16="http://schemas.microsoft.com/office/drawing/2014/main" id="{889714A9-1A55-467C-BB68-A136E9227E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8A4A59F-4B1B-4783-9E81-DE33BACDF3C6}"/>
              </a:ext>
            </a:extLst>
          </p:cNvPr>
          <p:cNvSpPr txBox="1"/>
          <p:nvPr/>
        </p:nvSpPr>
        <p:spPr>
          <a:xfrm>
            <a:off x="1346480" y="4638511"/>
            <a:ext cx="16979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Ilka </a:t>
            </a:r>
            <a:r>
              <a:rPr lang="pt-BR" sz="32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endParaRPr lang="pt-BR" sz="32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E7CF54B-B98B-41D4-8DC6-45C9279FA0D9}"/>
              </a:ext>
            </a:extLst>
          </p:cNvPr>
          <p:cNvSpPr txBox="1"/>
          <p:nvPr/>
        </p:nvSpPr>
        <p:spPr>
          <a:xfrm>
            <a:off x="5627077" y="4581063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3989259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tábua, tijolo, comida&#10;&#10;Descrição gerada automaticamente">
            <a:extLst>
              <a:ext uri="{FF2B5EF4-FFF2-40B4-BE49-F238E27FC236}">
                <a16:creationId xmlns:a16="http://schemas.microsoft.com/office/drawing/2014/main" id="{304BD63C-DCEC-4F1A-ADCF-4D649C193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BF96E4C-389B-4BCD-92EC-5ECD82C0C6AF}"/>
              </a:ext>
            </a:extLst>
          </p:cNvPr>
          <p:cNvSpPr txBox="1"/>
          <p:nvPr/>
        </p:nvSpPr>
        <p:spPr>
          <a:xfrm>
            <a:off x="1121498" y="586591"/>
            <a:ext cx="705353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Ilka </a:t>
            </a:r>
            <a:r>
              <a:rPr lang="pt-BR" sz="28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Bosse</a:t>
            </a:r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(Bailarina das Letras)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Hauser</a:t>
            </a:r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May It Be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41142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window dir="vert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677</TotalTime>
  <Words>358</Words>
  <Application>Microsoft Office PowerPoint</Application>
  <PresentationFormat>Apresentação na tela (16:9)</PresentationFormat>
  <Paragraphs>107</Paragraphs>
  <Slides>21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40</cp:revision>
  <dcterms:created xsi:type="dcterms:W3CDTF">2020-09-27T22:43:43Z</dcterms:created>
  <dcterms:modified xsi:type="dcterms:W3CDTF">2020-10-02T22:10:13Z</dcterms:modified>
</cp:coreProperties>
</file>