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9" r:id="rId6"/>
    <p:sldId id="268" r:id="rId7"/>
    <p:sldId id="267" r:id="rId8"/>
    <p:sldId id="266" r:id="rId9"/>
    <p:sldId id="272" r:id="rId10"/>
    <p:sldId id="271" r:id="rId11"/>
    <p:sldId id="270" r:id="rId12"/>
    <p:sldId id="265" r:id="rId13"/>
    <p:sldId id="264" r:id="rId14"/>
    <p:sldId id="263" r:id="rId15"/>
    <p:sldId id="262" r:id="rId16"/>
    <p:sldId id="261" r:id="rId17"/>
    <p:sldId id="258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222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8174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9977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041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686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5289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6067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471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26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9322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0825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3E55E-FB3A-4597-9BA7-81841EDFA7B7}" type="datetimeFigureOut">
              <a:rPr lang="pt-BR" smtClean="0"/>
              <a:t>29/08/2025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E7DEE-3E92-4A42-A6A5-E36A29CBE1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41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F86FE75-EEEA-A2FF-E89B-7927E37D1D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k &amp; Nancy Sinatra - Something Stupid">
            <a:hlinkClick r:id="" action="ppaction://media"/>
            <a:extLst>
              <a:ext uri="{FF2B5EF4-FFF2-40B4-BE49-F238E27FC236}">
                <a16:creationId xmlns:a16="http://schemas.microsoft.com/office/drawing/2014/main" id="{AD0C473A-6D24-C520-CAF7-5E83569578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432321"/>
            <a:ext cx="609600" cy="6096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2C0147D-D844-EFA8-E750-98147C38BE2F}"/>
              </a:ext>
            </a:extLst>
          </p:cNvPr>
          <p:cNvSpPr/>
          <p:nvPr/>
        </p:nvSpPr>
        <p:spPr>
          <a:xfrm>
            <a:off x="2411162" y="913583"/>
            <a:ext cx="548900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rgbClr val="FF33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Lilás, Roxo, Rosa!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D0CFF257-6DDF-AC53-5109-822E1A10DF68}"/>
              </a:ext>
            </a:extLst>
          </p:cNvPr>
          <p:cNvSpPr/>
          <p:nvPr/>
        </p:nvSpPr>
        <p:spPr>
          <a:xfrm>
            <a:off x="3874609" y="2011832"/>
            <a:ext cx="52693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rgbClr val="FF33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3600" b="1" cap="none" spc="0" dirty="0" err="1">
                <a:ln>
                  <a:solidFill>
                    <a:srgbClr val="FF33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3600" b="1" cap="none" spc="0" dirty="0">
                <a:ln>
                  <a:solidFill>
                    <a:srgbClr val="FF33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3600" b="1" cap="none" spc="0" dirty="0" err="1">
                <a:ln>
                  <a:solidFill>
                    <a:srgbClr val="FF33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3600" b="1" cap="none" spc="0" dirty="0">
              <a:ln>
                <a:solidFill>
                  <a:srgbClr val="FF33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72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3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3E4631B-2213-02BA-F528-7E0B90D08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74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D0DE7D2-DFF7-764E-FF12-2FFF66D7B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5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AFB4E1B-6B8C-7C0E-47DE-0752373C5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786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612CDC6-4F5F-87F1-4276-972D6CAB89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45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97AA31-34B8-7181-E58B-988A988BD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31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7D7AE3E-4E42-B6A5-8553-091583629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339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904DE00-652B-705B-179F-CCCA5C496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121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CFB61BB-B373-6253-CE31-C098FD373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01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gallery dir="r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EDE41D-14FA-D912-0162-CB9F0F829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73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origami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4CC6C19-5296-B6C8-FCDE-36CEA0ED8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24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erris dir="l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959EDFA-A941-905B-70DD-49F70783F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873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2994FA-CD5E-90F5-85C8-325075C79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6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CC6B60C-7643-99B0-D371-887318B6E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5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2252C63-1854-A54F-D3DC-1EA3FFED1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6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ythrough hasBounce="1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1B0BDC-8C85-4E82-78B5-364E26F46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2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F86FE75-EEEA-A2FF-E89B-7927E37D1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52F342F-9AE0-C638-4ACF-01EF73789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110902" cy="270428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22CCCC-BC53-098B-EEF2-CC218C287618}"/>
              </a:ext>
            </a:extLst>
          </p:cNvPr>
          <p:cNvSpPr txBox="1"/>
          <p:nvPr/>
        </p:nvSpPr>
        <p:spPr>
          <a:xfrm rot="543295">
            <a:off x="2324827" y="467087"/>
            <a:ext cx="508344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Frank e Nancy Sinatra-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Something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Stupid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Goelzer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4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drape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150</TotalTime>
  <Words>55</Words>
  <Application>Microsoft Office PowerPoint</Application>
  <PresentationFormat>Apresentação na tela (16:9)</PresentationFormat>
  <Paragraphs>9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2025-08-25T17:07:32Z</dcterms:created>
  <dcterms:modified xsi:type="dcterms:W3CDTF">2025-08-29T18:13:29Z</dcterms:modified>
</cp:coreProperties>
</file>