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7" r:id="rId4"/>
    <p:sldId id="260" r:id="rId5"/>
    <p:sldId id="261" r:id="rId6"/>
    <p:sldId id="268" r:id="rId7"/>
    <p:sldId id="262" r:id="rId8"/>
    <p:sldId id="263" r:id="rId9"/>
    <p:sldId id="269" r:id="rId10"/>
    <p:sldId id="264" r:id="rId11"/>
    <p:sldId id="265" r:id="rId12"/>
    <p:sldId id="270" r:id="rId13"/>
    <p:sldId id="271" r:id="rId14"/>
    <p:sldId id="272" r:id="rId15"/>
    <p:sldId id="259" r:id="rId16"/>
    <p:sldId id="266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9587" autoAdjust="0"/>
  </p:normalViewPr>
  <p:slideViewPr>
    <p:cSldViewPr snapToGrid="0">
      <p:cViewPr>
        <p:scale>
          <a:sx n="80" d="100"/>
          <a:sy n="80" d="100"/>
        </p:scale>
        <p:origin x="11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1175-3199-480A-8454-0AD08331B0C6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C7A3F-B078-4CE2-B4E4-01EC80463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6201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1175-3199-480A-8454-0AD08331B0C6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C7A3F-B078-4CE2-B4E4-01EC80463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3278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1175-3199-480A-8454-0AD08331B0C6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C7A3F-B078-4CE2-B4E4-01EC80463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3678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1175-3199-480A-8454-0AD08331B0C6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C7A3F-B078-4CE2-B4E4-01EC80463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388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1175-3199-480A-8454-0AD08331B0C6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C7A3F-B078-4CE2-B4E4-01EC80463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8241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1175-3199-480A-8454-0AD08331B0C6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C7A3F-B078-4CE2-B4E4-01EC80463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8418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1175-3199-480A-8454-0AD08331B0C6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C7A3F-B078-4CE2-B4E4-01EC80463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7243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1175-3199-480A-8454-0AD08331B0C6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C7A3F-B078-4CE2-B4E4-01EC80463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6554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1175-3199-480A-8454-0AD08331B0C6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C7A3F-B078-4CE2-B4E4-01EC80463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6354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1175-3199-480A-8454-0AD08331B0C6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C7A3F-B078-4CE2-B4E4-01EC80463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1998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1175-3199-480A-8454-0AD08331B0C6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C7A3F-B078-4CE2-B4E4-01EC80463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0569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8A1175-3199-480A-8454-0AD08331B0C6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C7A3F-B078-4CE2-B4E4-01EC80463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3982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976F375-0073-5188-9AD2-2A7580EDBD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97C511A-5920-A7CF-165F-D60E7D900F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50" y="0"/>
            <a:ext cx="3869950" cy="5143500"/>
          </a:xfrm>
          <a:prstGeom prst="rect">
            <a:avLst/>
          </a:prstGeom>
          <a:effectLst>
            <a:softEdge rad="8509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F3B27E3F-E165-6885-7F85-BA4DA6178C1F}"/>
              </a:ext>
            </a:extLst>
          </p:cNvPr>
          <p:cNvSpPr txBox="1"/>
          <p:nvPr/>
        </p:nvSpPr>
        <p:spPr>
          <a:xfrm>
            <a:off x="4456813" y="1187668"/>
            <a:ext cx="455284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quisermos bem viver a vida,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temos que saber seguir 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Caminho de Luz,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nos é indicado por nosso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Mestre Jesus...</a:t>
            </a:r>
          </a:p>
        </p:txBody>
      </p:sp>
      <p:pic>
        <p:nvPicPr>
          <p:cNvPr id="2" name="Alain Morisod Twilight">
            <a:hlinkClick r:id="" action="ppaction://media"/>
            <a:extLst>
              <a:ext uri="{FF2B5EF4-FFF2-40B4-BE49-F238E27FC236}">
                <a16:creationId xmlns:a16="http://schemas.microsoft.com/office/drawing/2014/main" id="{7D2E400E-75F1-C120-1633-E6A141AC41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60625" y="23626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42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 showWhenStopped="0">
                <p:cTn id="1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49268F1-A1F1-7816-FE2E-A694CC47F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9144000" cy="5389419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6A93C869-29DE-BC80-B28C-C5D184137F7C}"/>
              </a:ext>
            </a:extLst>
          </p:cNvPr>
          <p:cNvSpPr/>
          <p:nvPr/>
        </p:nvSpPr>
        <p:spPr>
          <a:xfrm>
            <a:off x="2094927" y="1175807"/>
            <a:ext cx="495414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pt-BR" sz="5400" b="1" dirty="0">
                <a:ln w="0"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omic Sans MS" panose="030F0702030302020204" pitchFamily="66" charset="0"/>
              </a:rPr>
              <a:t>Pelo Caminho de Luz</a:t>
            </a:r>
            <a:endParaRPr lang="pt-BR" sz="5400" b="1" cap="none" spc="0" dirty="0">
              <a:ln w="0"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62F1363-BB74-85C7-E38D-3F01F59814FF}"/>
              </a:ext>
            </a:extLst>
          </p:cNvPr>
          <p:cNvSpPr/>
          <p:nvPr/>
        </p:nvSpPr>
        <p:spPr>
          <a:xfrm>
            <a:off x="3212634" y="3044364"/>
            <a:ext cx="2718732" cy="70319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</a:bodyPr>
          <a:lstStyle/>
          <a:p>
            <a:pPr algn="ctr"/>
            <a:r>
              <a:rPr lang="pt-BR" sz="4800" b="1" cap="none" spc="0" dirty="0">
                <a:ln w="0"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omic Sans MS" panose="030F0702030302020204" pitchFamily="66" charset="0"/>
              </a:rPr>
              <a:t>Marcial Salaverry</a:t>
            </a:r>
          </a:p>
        </p:txBody>
      </p:sp>
    </p:spTree>
    <p:extLst>
      <p:ext uri="{BB962C8B-B14F-4D97-AF65-F5344CB8AC3E}">
        <p14:creationId xmlns:p14="http://schemas.microsoft.com/office/powerpoint/2010/main" val="264465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14:flythrough dir="out" hasBounce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976F375-0073-5188-9AD2-2A7580EDB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04328CD-EBE3-9E55-5BEE-1C36B5A277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731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2000">
        <p15:prstTrans prst="airplane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49268F1-A1F1-7816-FE2E-A694CC47F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292436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E05B251-40DD-C7BB-2972-1DD81F72A09A}"/>
              </a:ext>
            </a:extLst>
          </p:cNvPr>
          <p:cNvSpPr txBox="1"/>
          <p:nvPr/>
        </p:nvSpPr>
        <p:spPr>
          <a:xfrm>
            <a:off x="2422526" y="1470470"/>
            <a:ext cx="449033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Saiba a luz enxergar...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caminho está a indicar...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 deixe desviar...</a:t>
            </a:r>
          </a:p>
        </p:txBody>
      </p:sp>
    </p:spTree>
    <p:extLst>
      <p:ext uri="{BB962C8B-B14F-4D97-AF65-F5344CB8AC3E}">
        <p14:creationId xmlns:p14="http://schemas.microsoft.com/office/powerpoint/2010/main" val="3917495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14:prism dir="u" isContent="1" isInverted="1"/>
      </p:transition>
    </mc:Choice>
    <mc:Fallback>
      <p:transition spd="slow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49268F1-A1F1-7816-FE2E-A694CC47F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9144000" cy="5278584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BC9D05B-B154-069B-272A-B9FB9174DB5A}"/>
              </a:ext>
            </a:extLst>
          </p:cNvPr>
          <p:cNvSpPr txBox="1"/>
          <p:nvPr/>
        </p:nvSpPr>
        <p:spPr>
          <a:xfrm>
            <a:off x="2069552" y="1417588"/>
            <a:ext cx="500489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vezes nossos pensamentos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enchem de lamentos...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temos onde nos apoiar,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sabemos a quem apelar...</a:t>
            </a:r>
          </a:p>
        </p:txBody>
      </p:sp>
    </p:spTree>
    <p:extLst>
      <p:ext uri="{BB962C8B-B14F-4D97-AF65-F5344CB8AC3E}">
        <p14:creationId xmlns:p14="http://schemas.microsoft.com/office/powerpoint/2010/main" val="986157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976F375-0073-5188-9AD2-2A7580EDB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5224E5B-8F2F-439D-A313-8E5C9F4D7C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781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2000">
        <p:blinds dir="vert"/>
      </p:transition>
    </mc:Choice>
    <mc:Fallback>
      <p:transition spd="slow" advTm="2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49268F1-A1F1-7816-FE2E-A694CC47F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278583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09E1ECF-BF93-6A49-A267-BFF3B578BC3E}"/>
              </a:ext>
            </a:extLst>
          </p:cNvPr>
          <p:cNvSpPr txBox="1"/>
          <p:nvPr/>
        </p:nvSpPr>
        <p:spPr>
          <a:xfrm>
            <a:off x="961153" y="1417588"/>
            <a:ext cx="705513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Nesses momentos desanimadores,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sabemos quem vai curar nossas dores...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Pensamos estar abandonados,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nossa própria sorte jogados...</a:t>
            </a:r>
          </a:p>
        </p:txBody>
      </p:sp>
    </p:spTree>
    <p:extLst>
      <p:ext uri="{BB962C8B-B14F-4D97-AF65-F5344CB8AC3E}">
        <p14:creationId xmlns:p14="http://schemas.microsoft.com/office/powerpoint/2010/main" val="727999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49268F1-A1F1-7816-FE2E-A694CC47F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293895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C9673E5-51D4-A828-7D8B-238E5962DA7E}"/>
              </a:ext>
            </a:extLst>
          </p:cNvPr>
          <p:cNvSpPr txBox="1"/>
          <p:nvPr/>
        </p:nvSpPr>
        <p:spPr>
          <a:xfrm>
            <a:off x="1317381" y="1510748"/>
            <a:ext cx="633538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Porém, sempre aparece uma mão forte,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modifica nossa sorte,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 dá as forças necessárias,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tudo suportar...</a:t>
            </a:r>
          </a:p>
        </p:txBody>
      </p:sp>
    </p:spTree>
    <p:extLst>
      <p:ext uri="{BB962C8B-B14F-4D97-AF65-F5344CB8AC3E}">
        <p14:creationId xmlns:p14="http://schemas.microsoft.com/office/powerpoint/2010/main" val="3884152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976F375-0073-5188-9AD2-2A7580EDB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B762581-A5F2-9945-65B4-1D3B413973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665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2000">
        <p:fade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49268F1-A1F1-7816-FE2E-A694CC47F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305926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E1EC929-232A-8D6B-96F5-8A3761F08411}"/>
              </a:ext>
            </a:extLst>
          </p:cNvPr>
          <p:cNvSpPr txBox="1"/>
          <p:nvPr/>
        </p:nvSpPr>
        <p:spPr>
          <a:xfrm>
            <a:off x="2186300" y="1550504"/>
            <a:ext cx="429316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 força do amor,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 força da fé,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 pode tirar a dor...</a:t>
            </a:r>
          </a:p>
        </p:txBody>
      </p:sp>
    </p:spTree>
    <p:extLst>
      <p:ext uri="{BB962C8B-B14F-4D97-AF65-F5344CB8AC3E}">
        <p14:creationId xmlns:p14="http://schemas.microsoft.com/office/powerpoint/2010/main" val="1004286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split orient="vert"/>
      </p:transition>
    </mc:Choice>
    <mc:Fallback>
      <p:transition spd="slow" advTm="6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49268F1-A1F1-7816-FE2E-A694CC47F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305926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3343C22-A702-6105-0535-104EF2D6212D}"/>
              </a:ext>
            </a:extLst>
          </p:cNvPr>
          <p:cNvSpPr txBox="1"/>
          <p:nvPr/>
        </p:nvSpPr>
        <p:spPr>
          <a:xfrm>
            <a:off x="2137680" y="1417588"/>
            <a:ext cx="486864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essa a luz que nos guiará,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nosso caminho iluminará,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nos deixando desanimar,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a tristeza nos dominar...</a:t>
            </a:r>
          </a:p>
        </p:txBody>
      </p:sp>
    </p:spTree>
    <p:extLst>
      <p:ext uri="{BB962C8B-B14F-4D97-AF65-F5344CB8AC3E}">
        <p14:creationId xmlns:p14="http://schemas.microsoft.com/office/powerpoint/2010/main" val="2394483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976F375-0073-5188-9AD2-2A7580EDB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1466F5B-4444-78D3-41D7-19B98422A7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573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2000">
        <p14:prism dir="d" isContent="1" isInverted="1"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49268F1-A1F1-7816-FE2E-A694CC47F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233737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9676A5C-D5A7-A1E0-2E6A-04FCDF76E4BA}"/>
              </a:ext>
            </a:extLst>
          </p:cNvPr>
          <p:cNvSpPr txBox="1"/>
          <p:nvPr/>
        </p:nvSpPr>
        <p:spPr>
          <a:xfrm>
            <a:off x="2400311" y="1610139"/>
            <a:ext cx="406553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esse Caminho de Luz,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certamente nos conduz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nosso Mestre Jesus...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26411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split orient="vert"/>
      </p:transition>
    </mc:Choice>
    <mc:Fallback>
      <p:transition spd="slow" advTm="6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976F375-0073-5188-9AD2-2A7580EDB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E99B28C-6672-DD39-00AC-4AE8D7E03A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438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2000">
        <p14:ripple dir="ld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B592D74-A3C3-FC65-6DF7-0737C67B48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043A46B-F6B5-B731-3AD8-6AC406EBE167}"/>
              </a:ext>
            </a:extLst>
          </p:cNvPr>
          <p:cNvSpPr txBox="1"/>
          <p:nvPr/>
        </p:nvSpPr>
        <p:spPr>
          <a:xfrm>
            <a:off x="4066740" y="-79514"/>
            <a:ext cx="4876656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Opinião do Leitor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Myrian </a:t>
            </a:r>
            <a:r>
              <a:rPr lang="pt-BR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Salvatino</a:t>
            </a:r>
            <a:endParaRPr lang="pt-BR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Poesia que aponta a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forma de percorremos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os caminhos iluminados e seguros.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merecer trilhar esse 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percurso precisa-se ter a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confiança em Deus e estar fortificado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pela Fé e os bons pensamentos,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hão de servir de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bastão para  nos ajudar.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29056B9F-7ED3-3DF9-7225-B2ADA66A1A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679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17000">
        <p15:prstTrans prst="wind"/>
      </p:transition>
    </mc:Choice>
    <mc:Fallback>
      <p:transition spd="slow" advTm="1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49268F1-A1F1-7816-FE2E-A694CC47F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281863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8BC40A9-9243-0B3D-590E-7974598A1AD5}"/>
              </a:ext>
            </a:extLst>
          </p:cNvPr>
          <p:cNvSpPr txBox="1"/>
          <p:nvPr/>
        </p:nvSpPr>
        <p:spPr>
          <a:xfrm>
            <a:off x="1527737" y="1140589"/>
            <a:ext cx="608852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Marcial Salaverry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Alain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Morisod-Twilight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http://www.youtube.com/c/CleoniceMenegattGoelzer</a:t>
            </a:r>
          </a:p>
          <a:p>
            <a:pPr algn="ctr"/>
            <a:endParaRPr lang="pt-BR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232651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9000">
        <p:pull dir="u"/>
      </p:transition>
    </mc:Choice>
    <mc:Fallback>
      <p:transition spd="slow" advTm="9000">
        <p:pull dir="u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300</TotalTime>
  <Words>281</Words>
  <Application>Microsoft Office PowerPoint</Application>
  <PresentationFormat>Apresentação na tela (16:9)</PresentationFormat>
  <Paragraphs>56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Luzia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Pelo Caminho de Luz Marcial Salaverry</dc:title>
  <dc:subject>Poesia</dc:subject>
  <dc:creator>Fernanda - Luzia</dc:creator>
  <cp:lastModifiedBy>Luzia Gabriele</cp:lastModifiedBy>
  <cp:revision>9</cp:revision>
  <dcterms:created xsi:type="dcterms:W3CDTF">2023-08-31T00:04:38Z</dcterms:created>
  <dcterms:modified xsi:type="dcterms:W3CDTF">2023-09-06T23:46:11Z</dcterms:modified>
</cp:coreProperties>
</file>