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6" r:id="rId4"/>
    <p:sldId id="260" r:id="rId5"/>
    <p:sldId id="267" r:id="rId6"/>
    <p:sldId id="261" r:id="rId7"/>
    <p:sldId id="259" r:id="rId8"/>
    <p:sldId id="262" r:id="rId9"/>
    <p:sldId id="265" r:id="rId10"/>
    <p:sldId id="263" r:id="rId11"/>
    <p:sldId id="268" r:id="rId12"/>
    <p:sldId id="258" r:id="rId13"/>
    <p:sldId id="264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93A0F-6A89-4A4E-9977-75BC0BC44D7E}" type="datetimeFigureOut">
              <a:rPr lang="pt-BR" smtClean="0"/>
              <a:t>01/10/2019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5641A-7B12-479C-966C-CB9B398A2C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07809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93A0F-6A89-4A4E-9977-75BC0BC44D7E}" type="datetimeFigureOut">
              <a:rPr lang="pt-BR" smtClean="0"/>
              <a:t>01/10/2019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5641A-7B12-479C-966C-CB9B398A2C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93142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93A0F-6A89-4A4E-9977-75BC0BC44D7E}" type="datetimeFigureOut">
              <a:rPr lang="pt-BR" smtClean="0"/>
              <a:t>01/10/2019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5641A-7B12-479C-966C-CB9B398A2C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76696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93A0F-6A89-4A4E-9977-75BC0BC44D7E}" type="datetimeFigureOut">
              <a:rPr lang="pt-BR" smtClean="0"/>
              <a:t>01/10/2019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5641A-7B12-479C-966C-CB9B398A2C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78747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93A0F-6A89-4A4E-9977-75BC0BC44D7E}" type="datetimeFigureOut">
              <a:rPr lang="pt-BR" smtClean="0"/>
              <a:t>01/10/2019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5641A-7B12-479C-966C-CB9B398A2C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51339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93A0F-6A89-4A4E-9977-75BC0BC44D7E}" type="datetimeFigureOut">
              <a:rPr lang="pt-BR" smtClean="0"/>
              <a:t>01/10/2019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5641A-7B12-479C-966C-CB9B398A2C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61215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93A0F-6A89-4A4E-9977-75BC0BC44D7E}" type="datetimeFigureOut">
              <a:rPr lang="pt-BR" smtClean="0"/>
              <a:t>01/10/2019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5641A-7B12-479C-966C-CB9B398A2C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36894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93A0F-6A89-4A4E-9977-75BC0BC44D7E}" type="datetimeFigureOut">
              <a:rPr lang="pt-BR" smtClean="0"/>
              <a:t>01/10/2019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5641A-7B12-479C-966C-CB9B398A2C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19562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93A0F-6A89-4A4E-9977-75BC0BC44D7E}" type="datetimeFigureOut">
              <a:rPr lang="pt-BR" smtClean="0"/>
              <a:t>01/10/2019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5641A-7B12-479C-966C-CB9B398A2C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32535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93A0F-6A89-4A4E-9977-75BC0BC44D7E}" type="datetimeFigureOut">
              <a:rPr lang="pt-BR" smtClean="0"/>
              <a:t>01/10/2019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5641A-7B12-479C-966C-CB9B398A2C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9591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93A0F-6A89-4A4E-9977-75BC0BC44D7E}" type="datetimeFigureOut">
              <a:rPr lang="pt-BR" smtClean="0"/>
              <a:t>01/10/2019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5641A-7B12-479C-966C-CB9B398A2C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91658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  <a:alpha val="6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93A0F-6A89-4A4E-9977-75BC0BC44D7E}" type="datetimeFigureOut">
              <a:rPr lang="pt-BR" smtClean="0"/>
              <a:t>01/10/2019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65641A-7B12-479C-966C-CB9B398A2C6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5361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Remember When (Instrumental Version)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81455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694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347076" y="757941"/>
            <a:ext cx="352065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Fetiche</a:t>
            </a:r>
            <a:endParaRPr lang="pt-BR" sz="5400" b="1" cap="none" spc="0" dirty="0"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582343" y="2693745"/>
            <a:ext cx="291317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Gal Braga</a:t>
            </a:r>
            <a:endParaRPr lang="pt-BR" sz="5400" b="1" cap="none" spc="0" dirty="0"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60668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7000">
        <p15:prstTrans prst="curtains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4202621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:pull/>
      </p:transition>
    </mc:Choice>
    <mc:Fallback>
      <p:transition spd="slow" advTm="4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915740" y="1439693"/>
            <a:ext cx="472738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Ponha-me numa redoma,</a:t>
            </a:r>
          </a:p>
          <a:p>
            <a:pPr algn="ctr"/>
            <a:r>
              <a:rPr lang="pt-BR" sz="3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faça-me sua dona</a:t>
            </a:r>
          </a:p>
          <a:p>
            <a:pPr algn="ctr"/>
            <a:r>
              <a:rPr lang="pt-BR" sz="3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num ritual de amor.</a:t>
            </a:r>
          </a:p>
        </p:txBody>
      </p:sp>
    </p:spTree>
    <p:extLst>
      <p:ext uri="{BB962C8B-B14F-4D97-AF65-F5344CB8AC3E}">
        <p14:creationId xmlns:p14="http://schemas.microsoft.com/office/powerpoint/2010/main" val="2142303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6000">
        <p:split orient="vert"/>
      </p:transition>
    </mc:Choice>
    <mc:Fallback xmlns="">
      <p:transition spd="slow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752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:randomBar dir="vert"/>
      </p:transition>
    </mc:Choice>
    <mc:Fallback>
      <p:transition spd="slow" advTm="4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832698" y="1167319"/>
            <a:ext cx="261610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  </a:t>
            </a:r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2622674" y="1317360"/>
            <a:ext cx="5529399" cy="214674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Traga-me flores silvestres,</a:t>
            </a:r>
          </a:p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vinho da melhor espécie,</a:t>
            </a:r>
          </a:p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canções, violinos, sabor</a:t>
            </a:r>
          </a:p>
          <a:p>
            <a:r>
              <a:rPr lang="pt-BR" dirty="0" smtClean="0"/>
              <a:t>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54785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7000">
        <p:split orient="vert"/>
      </p:transition>
    </mc:Choice>
    <mc:Fallback xmlns=""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357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/>
    </mc:Choice>
    <mc:Fallback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526074" y="1284051"/>
            <a:ext cx="552426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Quero vê-lo transformado,</a:t>
            </a:r>
          </a:p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num súdito apaixonado,</a:t>
            </a:r>
          </a:p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escravo de meu desejo</a:t>
            </a:r>
          </a:p>
        </p:txBody>
      </p:sp>
    </p:spTree>
    <p:extLst>
      <p:ext uri="{BB962C8B-B14F-4D97-AF65-F5344CB8AC3E}">
        <p14:creationId xmlns:p14="http://schemas.microsoft.com/office/powerpoint/2010/main" val="220724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7000">
        <p:split orient="vert"/>
      </p:transition>
    </mc:Choice>
    <mc:Fallback xmlns=""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26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666666" y="1361872"/>
            <a:ext cx="523149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Sem culpas e sem pecado</a:t>
            </a:r>
          </a:p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"fetiche" realizado,</a:t>
            </a:r>
          </a:p>
          <a:p>
            <a:pPr algn="ctr"/>
            <a:r>
              <a:rPr lang="pt-BR" sz="4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entre delírios e beijos.</a:t>
            </a:r>
          </a:p>
        </p:txBody>
      </p:sp>
    </p:spTree>
    <p:extLst>
      <p:ext uri="{BB962C8B-B14F-4D97-AF65-F5344CB8AC3E}">
        <p14:creationId xmlns:p14="http://schemas.microsoft.com/office/powerpoint/2010/main" val="2182205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6000">
        <p:split orient="vert"/>
      </p:transition>
    </mc:Choice>
    <mc:Fallback xmlns="">
      <p:transition spd="slow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500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4000">
        <p14:prism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828800" y="4620280"/>
            <a:ext cx="17556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Gal Braga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099243" y="462028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2648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47996" y="466928"/>
            <a:ext cx="7053534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Gal Braga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8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Remember</a:t>
            </a:r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When</a:t>
            </a:r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(Instrumental </a:t>
            </a:r>
            <a:r>
              <a:rPr lang="pt-BR" sz="28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Version</a:t>
            </a:r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8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8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8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4871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14:window dir="vert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93</TotalTime>
  <Words>99</Words>
  <Application>Microsoft Office PowerPoint</Application>
  <PresentationFormat>Apresentação na tela (16:9)</PresentationFormat>
  <Paragraphs>27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8</cp:revision>
  <dcterms:created xsi:type="dcterms:W3CDTF">2019-09-09T14:46:44Z</dcterms:created>
  <dcterms:modified xsi:type="dcterms:W3CDTF">2019-10-01T23:41:53Z</dcterms:modified>
</cp:coreProperties>
</file>