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65" r:id="rId4"/>
    <p:sldId id="259" r:id="rId5"/>
    <p:sldId id="260" r:id="rId6"/>
    <p:sldId id="266" r:id="rId7"/>
    <p:sldId id="261" r:id="rId8"/>
    <p:sldId id="270" r:id="rId9"/>
    <p:sldId id="262" r:id="rId10"/>
    <p:sldId id="268" r:id="rId11"/>
    <p:sldId id="264" r:id="rId12"/>
    <p:sldId id="269" r:id="rId13"/>
    <p:sldId id="257" r:id="rId14"/>
    <p:sldId id="263" r:id="rId15"/>
    <p:sldId id="267" r:id="rId16"/>
    <p:sldId id="272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4041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455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694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4216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57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1484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3677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4846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6540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107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4274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8EA84-537E-4380-BB97-3603784CF1A5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8E4B-EE97-4A70-AFB2-D5C8621FD0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2339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1.png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3.png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5.png"/><Relationship Id="rId4" Type="http://schemas.microsoft.com/office/2007/relationships/hdphoto" Target="../media/hdphoto9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Armand Amar - Inannamost emotional piano drama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9821" y="2461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83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041" y="0"/>
            <a:ext cx="9186041" cy="5143500"/>
          </a:xfrm>
          <a:prstGeom prst="rect">
            <a:avLst/>
          </a:prstGeom>
        </p:spPr>
      </p:pic>
      <p:pic>
        <p:nvPicPr>
          <p:cNvPr id="2" name="Armand Amar - Inannamost emotional piano drama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266950"/>
            <a:ext cx="609600" cy="609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4152" cy="5143500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028" y="0"/>
            <a:ext cx="5559972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3726089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68958" y="1409693"/>
            <a:ext cx="441152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CCFF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Último Soneto</a:t>
            </a:r>
            <a:endParaRPr lang="pt-BR" sz="5400" b="1" cap="none" spc="50" dirty="0">
              <a:ln w="0">
                <a:solidFill>
                  <a:srgbClr val="FFCCFF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975945" y="2947879"/>
            <a:ext cx="3192108" cy="5236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CCFF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Glória Marreiros</a:t>
            </a:r>
            <a:endParaRPr lang="pt-BR" sz="5400" b="1" cap="none" spc="50" dirty="0">
              <a:ln w="0">
                <a:solidFill>
                  <a:srgbClr val="FFCCFF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662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79" y="0"/>
            <a:ext cx="5339255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277" y="0"/>
            <a:ext cx="5307724" cy="51435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2979063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15557" y="1556425"/>
            <a:ext cx="491833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forces o soneto, a emoção.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que saia livre, em fantasia.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espera, lentamente, o acaricia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à mais rara flor, ‘inda em botão.</a:t>
            </a:r>
          </a:p>
        </p:txBody>
      </p:sp>
    </p:spTree>
    <p:extLst>
      <p:ext uri="{BB962C8B-B14F-4D97-AF65-F5344CB8AC3E}">
        <p14:creationId xmlns:p14="http://schemas.microsoft.com/office/powerpoint/2010/main" val="77916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8" y="0"/>
            <a:ext cx="8597462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47867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45193" y="1663809"/>
            <a:ext cx="429797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nascer o sol da inspiração,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abre as asas da alma, em euforia,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voa sobre o céu que te inebria,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depois, deixa falar o coração.</a:t>
            </a:r>
          </a:p>
        </p:txBody>
      </p:sp>
    </p:spTree>
    <p:extLst>
      <p:ext uri="{BB962C8B-B14F-4D97-AF65-F5344CB8AC3E}">
        <p14:creationId xmlns:p14="http://schemas.microsoft.com/office/powerpoint/2010/main" val="303052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103"/>
            <a:ext cx="6332706" cy="51435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52544" y="0"/>
            <a:ext cx="4591454" cy="51435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264155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8293" y="1809345"/>
            <a:ext cx="506741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último soneto será mar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terra sobre a luz do teu olhar,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fogo que, em mim, nunca esmoreceu.</a:t>
            </a:r>
          </a:p>
        </p:txBody>
      </p:sp>
    </p:spTree>
    <p:extLst>
      <p:ext uri="{BB962C8B-B14F-4D97-AF65-F5344CB8AC3E}">
        <p14:creationId xmlns:p14="http://schemas.microsoft.com/office/powerpoint/2010/main" val="46585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097" y="0"/>
            <a:ext cx="4981903" cy="5143500"/>
          </a:xfrm>
          <a:prstGeom prst="rect">
            <a:avLst/>
          </a:prstGeom>
          <a:effectLst>
            <a:softEdge rad="5588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87" y="0"/>
            <a:ext cx="5240219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195456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06324" y="1879252"/>
            <a:ext cx="45304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Falará de amor, ódio, de vaidade,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dor e sofrimento que te invade,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fim, fala da escrava que sou eu!</a:t>
            </a:r>
          </a:p>
        </p:txBody>
      </p:sp>
    </p:spTree>
    <p:extLst>
      <p:ext uri="{BB962C8B-B14F-4D97-AF65-F5344CB8AC3E}">
        <p14:creationId xmlns:p14="http://schemas.microsoft.com/office/powerpoint/2010/main" val="32547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81297" cy="5143500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884" y="0"/>
            <a:ext cx="5581552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305471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d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61872" y="4681835"/>
            <a:ext cx="2004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Glória Marreiros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24144" y="4681834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78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78059" y="1040525"/>
            <a:ext cx="514756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Entrelinhas do Poema</a:t>
            </a:r>
          </a:p>
          <a:p>
            <a:pPr algn="ctr"/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mãe, davas-me o céu como tema,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bênção doce, suprema,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encontrada nas entrelinhas do poema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Glória Marreiros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1145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" y="0"/>
            <a:ext cx="8755118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73007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366235" y="778212"/>
            <a:ext cx="4411529" cy="11754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</a:bodyPr>
          <a:lstStyle/>
          <a:p>
            <a:pPr algn="ctr"/>
            <a:endParaRPr lang="pt-BR" sz="5400" b="1" spc="50" dirty="0">
              <a:ln w="0">
                <a:solidFill>
                  <a:srgbClr val="FFCCFF"/>
                </a:solidFill>
              </a:ln>
              <a:solidFill>
                <a:srgbClr val="5B9BD5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030165" y="2975847"/>
            <a:ext cx="3083668" cy="4774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endParaRPr lang="pt-BR" sz="5400" b="1" spc="50" dirty="0">
              <a:ln w="0">
                <a:solidFill>
                  <a:srgbClr val="FFCCFF"/>
                </a:solidFill>
              </a:ln>
              <a:solidFill>
                <a:srgbClr val="5B9BD5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752080" y="651753"/>
            <a:ext cx="5477783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Glória Marreiros</a:t>
            </a:r>
          </a:p>
          <a:p>
            <a:pPr algn="ctr"/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Música:Armand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Amar-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Inannamost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piano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885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blinds dir="vert"/>
      </p:transition>
    </mc:Choice>
    <mc:Fallback>
      <p:transition spd="slow" advTm="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</TotalTime>
  <Words>185</Words>
  <Application>Microsoft Office PowerPoint</Application>
  <PresentationFormat>Apresentação na tela (16:9)</PresentationFormat>
  <Paragraphs>40</Paragraphs>
  <Slides>16</Slides>
  <Notes>0</Notes>
  <HiddenSlides>0</HiddenSlides>
  <MMClips>2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2018-09-13T16:59:24Z</dcterms:created>
  <dcterms:modified xsi:type="dcterms:W3CDTF">2018-09-17T01:28:22Z</dcterms:modified>
</cp:coreProperties>
</file>