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5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69" r:id="rId13"/>
    <p:sldId id="258" r:id="rId14"/>
    <p:sldId id="25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3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1597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9348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019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387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3034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150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55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030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6046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3258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4989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E49C1-5A68-4D3C-9195-5311CE553A64}" type="datetimeFigureOut">
              <a:rPr lang="pt-BR" smtClean="0"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404CD-99C8-4393-97D2-20185C7D83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1404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4ABA1A-BB95-4C59-87EA-9E3CC60695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1D3495D-90A8-4A48-B059-76877F170A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AmormioeEsperameenelcielo#-[AudioTrimmer.com]">
            <a:hlinkClick r:id="" action="ppaction://media"/>
            <a:extLst>
              <a:ext uri="{FF2B5EF4-FFF2-40B4-BE49-F238E27FC236}">
                <a16:creationId xmlns:a16="http://schemas.microsoft.com/office/drawing/2014/main" id="{3ADB7574-D187-4D11-A165-87D8F1D9B9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0114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69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0C8BAE-0C14-4F52-AD6B-C9008870E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4843504-BE85-4B79-8C77-1C3B7F6732DD}"/>
              </a:ext>
            </a:extLst>
          </p:cNvPr>
          <p:cNvSpPr/>
          <p:nvPr/>
        </p:nvSpPr>
        <p:spPr>
          <a:xfrm>
            <a:off x="2098371" y="1434224"/>
            <a:ext cx="4748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O Sexto Sentido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9828EC0-B9D8-4827-831D-D008A1A84C07}"/>
              </a:ext>
            </a:extLst>
          </p:cNvPr>
          <p:cNvSpPr/>
          <p:nvPr/>
        </p:nvSpPr>
        <p:spPr>
          <a:xfrm>
            <a:off x="1799250" y="2653679"/>
            <a:ext cx="5346721" cy="12007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Ary Franco</a:t>
            </a:r>
          </a:p>
          <a:p>
            <a:pPr algn="ctr"/>
            <a:r>
              <a:rPr lang="pt-BR" sz="5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(O Poeta Descalço)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48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14:flythrough dir="out" hasBounce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21898D-A9EB-4441-A176-71F5559B1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DA6B069-B8FC-403D-A3CD-D3CAF55538E2}"/>
              </a:ext>
            </a:extLst>
          </p:cNvPr>
          <p:cNvSpPr txBox="1"/>
          <p:nvPr/>
        </p:nvSpPr>
        <p:spPr>
          <a:xfrm>
            <a:off x="1720899" y="1381539"/>
            <a:ext cx="570220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Querida, és a perfeita criação de Deus.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Divina fada de todos os sonhos meus.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Embriago-me com teu sedutor olor,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mais aumenta por ti o meu amor.</a:t>
            </a:r>
          </a:p>
        </p:txBody>
      </p:sp>
    </p:spTree>
    <p:extLst>
      <p:ext uri="{BB962C8B-B14F-4D97-AF65-F5344CB8AC3E}">
        <p14:creationId xmlns:p14="http://schemas.microsoft.com/office/powerpoint/2010/main" val="37857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14:prism isContent="1"/>
      </p:transition>
    </mc:Choice>
    <mc:Fallback>
      <p:transition spd="slow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0C8BAE-0C14-4F52-AD6B-C9008870E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928D516-DB52-4A93-A357-352657D4A9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0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21898D-A9EB-4441-A176-71F5559B1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4DCA4A5-2C0B-4B36-AB08-C9E5C07E8345}"/>
              </a:ext>
            </a:extLst>
          </p:cNvPr>
          <p:cNvSpPr txBox="1"/>
          <p:nvPr/>
        </p:nvSpPr>
        <p:spPr>
          <a:xfrm>
            <a:off x="1482051" y="1371601"/>
            <a:ext cx="617989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nas mãos a maciez de teus cabelos.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canso de afagá-los com desvelo.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Tateando as sinuosas curvas de teu corpo,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Procuro em ti o aconchego do meu porto.</a:t>
            </a:r>
          </a:p>
        </p:txBody>
      </p:sp>
    </p:spTree>
    <p:extLst>
      <p:ext uri="{BB962C8B-B14F-4D97-AF65-F5344CB8AC3E}">
        <p14:creationId xmlns:p14="http://schemas.microsoft.com/office/powerpoint/2010/main" val="2568747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14:glitter pattern="hexagon"/>
      </p:transition>
    </mc:Choice>
    <mc:Fallback>
      <p:transition spd="slow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0C8BAE-0C14-4F52-AD6B-C9008870E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51D9E4E-B0A8-4C22-A998-2875EE8BEF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80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21898D-A9EB-4441-A176-71F5559B1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C19AAB-018C-491F-9CD8-1BE4DEC44107}"/>
              </a:ext>
            </a:extLst>
          </p:cNvPr>
          <p:cNvSpPr txBox="1"/>
          <p:nvPr/>
        </p:nvSpPr>
        <p:spPr>
          <a:xfrm>
            <a:off x="1617505" y="1351722"/>
            <a:ext cx="590899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nossos doces beijos amiúde trocados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Degusto em teus lábios o sabor do mel.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momentos idílicos nunca olvidados.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não alado, eles me levam ao céu.</a:t>
            </a:r>
          </a:p>
        </p:txBody>
      </p:sp>
    </p:spTree>
    <p:extLst>
      <p:ext uri="{BB962C8B-B14F-4D97-AF65-F5344CB8AC3E}">
        <p14:creationId xmlns:p14="http://schemas.microsoft.com/office/powerpoint/2010/main" val="396556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4000">
        <p14:glitter pattern="hexagon"/>
      </p:transition>
    </mc:Choice>
    <mc:Fallback>
      <p:transition spd="slow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0C8BAE-0C14-4F52-AD6B-C9008870E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600DF79-B0EC-4008-9876-D7CAD4EDF2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184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4000">
        <p14:prism dir="d" isContent="1" isInverted="1"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21898D-A9EB-4441-A176-71F5559B1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E79CA83-EBB5-4FEA-A4DA-CE62A6BFC802}"/>
              </a:ext>
            </a:extLst>
          </p:cNvPr>
          <p:cNvSpPr txBox="1"/>
          <p:nvPr/>
        </p:nvSpPr>
        <p:spPr>
          <a:xfrm>
            <a:off x="1526134" y="1461052"/>
            <a:ext cx="609173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voz soa-me como arpejos angelicais.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Nossos colóquios nunca acharei demais!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sussurros, dizes o quanto me amas.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em nossa alcova, em nossa cama.</a:t>
            </a:r>
          </a:p>
        </p:txBody>
      </p:sp>
    </p:spTree>
    <p:extLst>
      <p:ext uri="{BB962C8B-B14F-4D97-AF65-F5344CB8AC3E}">
        <p14:creationId xmlns:p14="http://schemas.microsoft.com/office/powerpoint/2010/main" val="3131385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4000">
        <p14:glitter pattern="hexagon"/>
      </p:transition>
    </mc:Choice>
    <mc:Fallback>
      <p:transition spd="slow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0C8BAE-0C14-4F52-AD6B-C9008870E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192EF0B-52A4-45D7-812D-C8F114381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03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21898D-A9EB-4441-A176-71F5559B1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CC1948-3F8B-4676-8F7C-2EF9D5D2147D}"/>
              </a:ext>
            </a:extLst>
          </p:cNvPr>
          <p:cNvSpPr txBox="1"/>
          <p:nvPr/>
        </p:nvSpPr>
        <p:spPr>
          <a:xfrm>
            <a:off x="1086105" y="1361661"/>
            <a:ext cx="677300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Deus não me concedeu os cinco sentidos.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quis ELE, que nascesse sem a visão,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deu-te a mim e não me queixo abatido.</a:t>
            </a:r>
          </a:p>
          <a:p>
            <a:pPr algn="ctr"/>
            <a:r>
              <a:rPr lang="pt-BR" sz="3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Vejo-te pelo sexto sentido: MINHA PAIXÃO!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64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3000">
        <p14:glitter pattern="hexagon"/>
      </p:transition>
    </mc:Choice>
    <mc:Fallback>
      <p:transition spd="slow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0C8BAE-0C14-4F52-AD6B-C9008870E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0900FA6-A10D-4000-BD7D-A00DD5EBAD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1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newsflash/>
      </p:transition>
    </mc:Choice>
    <mc:Fallback>
      <p:transition spd="slow" advTm="3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DBA6095-0232-448A-A428-C2131243E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54B947-FCFE-427B-AF78-EE9E503D4F9D}"/>
              </a:ext>
            </a:extLst>
          </p:cNvPr>
          <p:cNvSpPr txBox="1"/>
          <p:nvPr/>
        </p:nvSpPr>
        <p:spPr>
          <a:xfrm>
            <a:off x="1272209" y="4134678"/>
            <a:ext cx="1635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74C0DD2-5237-418B-ACD7-7B474609F005}"/>
              </a:ext>
            </a:extLst>
          </p:cNvPr>
          <p:cNvSpPr txBox="1"/>
          <p:nvPr/>
        </p:nvSpPr>
        <p:spPr>
          <a:xfrm>
            <a:off x="5943600" y="413467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839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0C8BAE-0C14-4F52-AD6B-C9008870E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375876C-1319-48D6-9D75-2FC7A3724805}"/>
              </a:ext>
            </a:extLst>
          </p:cNvPr>
          <p:cNvSpPr txBox="1"/>
          <p:nvPr/>
        </p:nvSpPr>
        <p:spPr>
          <a:xfrm>
            <a:off x="1272228" y="815009"/>
            <a:ext cx="6072496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Franco-O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Poeta Descalço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Amor Mio e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Esperame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Cielo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886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8000">
        <p:push dir="u"/>
      </p:transition>
    </mc:Choice>
    <mc:Fallback>
      <p:transition spd="slow" advTm="18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238</Words>
  <Application>Microsoft Office PowerPoint</Application>
  <PresentationFormat>Apresentação na tela (16:9)</PresentationFormat>
  <Paragraphs>35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Cookie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2021-05-24T01:58:38Z</dcterms:created>
  <dcterms:modified xsi:type="dcterms:W3CDTF">2021-05-28T22:18:10Z</dcterms:modified>
</cp:coreProperties>
</file>