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6" r:id="rId6"/>
    <p:sldId id="261" r:id="rId7"/>
    <p:sldId id="267" r:id="rId8"/>
    <p:sldId id="262" r:id="rId9"/>
    <p:sldId id="268" r:id="rId10"/>
    <p:sldId id="263" r:id="rId11"/>
    <p:sldId id="269" r:id="rId12"/>
    <p:sldId id="264" r:id="rId13"/>
    <p:sldId id="270" r:id="rId14"/>
    <p:sldId id="258" r:id="rId15"/>
    <p:sldId id="271" r:id="rId16"/>
    <p:sldId id="265" r:id="rId17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59FD6-EEE6-49B8-B0BB-7F2F7244DAEC}" type="datetimeFigureOut">
              <a:rPr lang="pt-BR" smtClean="0"/>
              <a:t>21/09/2020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0D08B-7210-4BCA-9E84-6E0E9CDB17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73126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59FD6-EEE6-49B8-B0BB-7F2F7244DAEC}" type="datetimeFigureOut">
              <a:rPr lang="pt-BR" smtClean="0"/>
              <a:t>21/09/2020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0D08B-7210-4BCA-9E84-6E0E9CDB17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59027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59FD6-EEE6-49B8-B0BB-7F2F7244DAEC}" type="datetimeFigureOut">
              <a:rPr lang="pt-BR" smtClean="0"/>
              <a:t>21/09/2020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0D08B-7210-4BCA-9E84-6E0E9CDB17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47895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59FD6-EEE6-49B8-B0BB-7F2F7244DAEC}" type="datetimeFigureOut">
              <a:rPr lang="pt-BR" smtClean="0"/>
              <a:t>21/09/2020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0D08B-7210-4BCA-9E84-6E0E9CDB17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644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59FD6-EEE6-49B8-B0BB-7F2F7244DAEC}" type="datetimeFigureOut">
              <a:rPr lang="pt-BR" smtClean="0"/>
              <a:t>21/09/2020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0D08B-7210-4BCA-9E84-6E0E9CDB17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98284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59FD6-EEE6-49B8-B0BB-7F2F7244DAEC}" type="datetimeFigureOut">
              <a:rPr lang="pt-BR" smtClean="0"/>
              <a:t>21/09/2020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0D08B-7210-4BCA-9E84-6E0E9CDB17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82908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59FD6-EEE6-49B8-B0BB-7F2F7244DAEC}" type="datetimeFigureOut">
              <a:rPr lang="pt-BR" smtClean="0"/>
              <a:t>21/09/2020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0D08B-7210-4BCA-9E84-6E0E9CDB17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344341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59FD6-EEE6-49B8-B0BB-7F2F7244DAEC}" type="datetimeFigureOut">
              <a:rPr lang="pt-BR" smtClean="0"/>
              <a:t>21/09/2020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0D08B-7210-4BCA-9E84-6E0E9CDB17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696506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59FD6-EEE6-49B8-B0BB-7F2F7244DAEC}" type="datetimeFigureOut">
              <a:rPr lang="pt-BR" smtClean="0"/>
              <a:t>21/09/2020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0D08B-7210-4BCA-9E84-6E0E9CDB17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355769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59FD6-EEE6-49B8-B0BB-7F2F7244DAEC}" type="datetimeFigureOut">
              <a:rPr lang="pt-BR" smtClean="0"/>
              <a:t>21/09/2020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0D08B-7210-4BCA-9E84-6E0E9CDB17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79189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59FD6-EEE6-49B8-B0BB-7F2F7244DAEC}" type="datetimeFigureOut">
              <a:rPr lang="pt-BR" smtClean="0"/>
              <a:t>21/09/2020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0D08B-7210-4BCA-9E84-6E0E9CDB17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713049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99">
            <a:alpha val="3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859FD6-EEE6-49B8-B0BB-7F2F7244DAEC}" type="datetimeFigureOut">
              <a:rPr lang="pt-BR" smtClean="0"/>
              <a:t>21/09/2020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90D08B-7210-4BCA-9E84-6E0E9CDB17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14135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7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vestuário, tapete&#10;&#10;Descrição gerada automaticamente">
            <a:extLst>
              <a:ext uri="{FF2B5EF4-FFF2-40B4-BE49-F238E27FC236}">
                <a16:creationId xmlns:a16="http://schemas.microsoft.com/office/drawing/2014/main" id="{7FDCC9F8-7E66-472C-AA1F-3B58783445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4 CM-Hello   Adele   Violin Cover   Daniel Jang-[AudioTrimmer.com]">
            <a:hlinkClick r:id="" action="ppaction://media"/>
            <a:extLst>
              <a:ext uri="{FF2B5EF4-FFF2-40B4-BE49-F238E27FC236}">
                <a16:creationId xmlns:a16="http://schemas.microsoft.com/office/drawing/2014/main" id="{348D9729-2212-457B-89CF-94E19996685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5746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645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comida, mesa, vaso&#10;&#10;Descrição gerada automaticamente">
            <a:extLst>
              <a:ext uri="{FF2B5EF4-FFF2-40B4-BE49-F238E27FC236}">
                <a16:creationId xmlns:a16="http://schemas.microsoft.com/office/drawing/2014/main" id="{D5F3C63F-47FE-4D5E-9720-80F57BCBF1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3F98D70A-7CDE-4C39-A054-EBA29AED0250}"/>
              </a:ext>
            </a:extLst>
          </p:cNvPr>
          <p:cNvSpPr txBox="1"/>
          <p:nvPr/>
        </p:nvSpPr>
        <p:spPr>
          <a:xfrm>
            <a:off x="2434071" y="582804"/>
            <a:ext cx="5019323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mais alto de mim fui poeta...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insinuei-me ao homem...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realizo-me a cada dia 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 consciente de muitos.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Quis a lei que fosse Jorge e Humberto, 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conjunção de um facto, 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passados anos ainda me duvido...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orla do Tejo sou Lisboa...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no mar ao largo o que houver.</a:t>
            </a:r>
          </a:p>
        </p:txBody>
      </p:sp>
      <p:pic>
        <p:nvPicPr>
          <p:cNvPr id="8" name="Imagem 7" descr="Homem olhando para o lado&#10;&#10;Descrição gerada automaticamente">
            <a:extLst>
              <a:ext uri="{FF2B5EF4-FFF2-40B4-BE49-F238E27FC236}">
                <a16:creationId xmlns:a16="http://schemas.microsoft.com/office/drawing/2014/main" id="{0DC3CA03-8D7B-4F48-927D-7A59B433FB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711" y="582804"/>
            <a:ext cx="2330200" cy="224078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0423301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21000">
        <p15:prstTrans prst="curtains"/>
      </p:transition>
    </mc:Choice>
    <mc:Fallback>
      <p:transition spd="slow" advTm="21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vestuário, tapete&#10;&#10;Descrição gerada automaticamente">
            <a:extLst>
              <a:ext uri="{FF2B5EF4-FFF2-40B4-BE49-F238E27FC236}">
                <a16:creationId xmlns:a16="http://schemas.microsoft.com/office/drawing/2014/main" id="{49F69D32-4DC1-4AC6-ADD2-AFDE8D8F60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 descr="Uma imagem contendo mesa, livro, papel, deitado&#10;&#10;Descrição gerada automaticamente">
            <a:extLst>
              <a:ext uri="{FF2B5EF4-FFF2-40B4-BE49-F238E27FC236}">
                <a16:creationId xmlns:a16="http://schemas.microsoft.com/office/drawing/2014/main" id="{F21A6C10-B525-4982-9918-D011730B32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36586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comida, mesa, vaso&#10;&#10;Descrição gerada automaticamente">
            <a:extLst>
              <a:ext uri="{FF2B5EF4-FFF2-40B4-BE49-F238E27FC236}">
                <a16:creationId xmlns:a16="http://schemas.microsoft.com/office/drawing/2014/main" id="{D5F3C63F-47FE-4D5E-9720-80F57BCBF1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E91330C4-7A90-4374-A26F-79F3AEE9A31D}"/>
              </a:ext>
            </a:extLst>
          </p:cNvPr>
          <p:cNvSpPr/>
          <p:nvPr/>
        </p:nvSpPr>
        <p:spPr>
          <a:xfrm>
            <a:off x="1543764" y="874207"/>
            <a:ext cx="5751340" cy="115437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>
                <a:ln>
                  <a:solidFill>
                    <a:srgbClr val="FF9999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Amor Com Amor </a:t>
            </a:r>
            <a:r>
              <a:rPr lang="pt-BR" sz="5400" b="1" cap="none" spc="0" dirty="0">
                <a:ln>
                  <a:solidFill>
                    <a:srgbClr val="FF9999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Paga!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D6F8DE48-FC47-423F-AE8B-835581569BDC}"/>
              </a:ext>
            </a:extLst>
          </p:cNvPr>
          <p:cNvSpPr/>
          <p:nvPr/>
        </p:nvSpPr>
        <p:spPr>
          <a:xfrm>
            <a:off x="2697000" y="2571750"/>
            <a:ext cx="3924863" cy="85292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FF9999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Jorge Humberto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17FC0A3F-BF77-4991-A6CE-023345352FD1}"/>
              </a:ext>
            </a:extLst>
          </p:cNvPr>
          <p:cNvSpPr/>
          <p:nvPr/>
        </p:nvSpPr>
        <p:spPr>
          <a:xfrm>
            <a:off x="2867064" y="3750456"/>
            <a:ext cx="3754799" cy="5336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2800" b="1" cap="none" spc="0" dirty="0">
                <a:ln>
                  <a:solidFill>
                    <a:srgbClr val="FF9999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20/09/20</a:t>
            </a:r>
          </a:p>
          <a:p>
            <a:pPr algn="ctr"/>
            <a:r>
              <a:rPr lang="pt-BR" sz="2800" b="1" cap="none" spc="0" dirty="0">
                <a:ln>
                  <a:solidFill>
                    <a:srgbClr val="FF9999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Santa-Iria-da-</a:t>
            </a:r>
            <a:r>
              <a:rPr lang="pt-BR" sz="2800" b="1" cap="none" spc="0" dirty="0" err="1">
                <a:ln>
                  <a:solidFill>
                    <a:srgbClr val="FF9999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Azóia</a:t>
            </a:r>
            <a:endParaRPr lang="pt-BR" sz="2800" b="1" cap="none" spc="0" dirty="0">
              <a:ln>
                <a:solidFill>
                  <a:srgbClr val="FF9999"/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39017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8000">
        <p15:prstTrans prst="fallOve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vestuário, tapete&#10;&#10;Descrição gerada automaticamente">
            <a:extLst>
              <a:ext uri="{FF2B5EF4-FFF2-40B4-BE49-F238E27FC236}">
                <a16:creationId xmlns:a16="http://schemas.microsoft.com/office/drawing/2014/main" id="{49F69D32-4DC1-4AC6-ADD2-AFDE8D8F60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pessoa, ao ar livre, vestuário, homem&#10;&#10;Descrição gerada automaticamente">
            <a:extLst>
              <a:ext uri="{FF2B5EF4-FFF2-40B4-BE49-F238E27FC236}">
                <a16:creationId xmlns:a16="http://schemas.microsoft.com/office/drawing/2014/main" id="{0E9E1772-D33E-40C2-B3C1-FC289CFF35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399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7249391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wind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comida, mesa, vaso&#10;&#10;Descrição gerada automaticamente">
            <a:extLst>
              <a:ext uri="{FF2B5EF4-FFF2-40B4-BE49-F238E27FC236}">
                <a16:creationId xmlns:a16="http://schemas.microsoft.com/office/drawing/2014/main" id="{D5F3C63F-47FE-4D5E-9720-80F57BCBF1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398A06F-D21D-41CA-ADEA-35C64F6B1EF1}"/>
              </a:ext>
            </a:extLst>
          </p:cNvPr>
          <p:cNvSpPr txBox="1"/>
          <p:nvPr/>
        </p:nvSpPr>
        <p:spPr>
          <a:xfrm>
            <a:off x="1378658" y="1688124"/>
            <a:ext cx="6386685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Sabes, que eu estaria mentindo querida,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te dissesse que não te estou a amar.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Saibas também que é como que uma ferida,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distância que teima em nos separar.</a:t>
            </a:r>
          </a:p>
        </p:txBody>
      </p:sp>
    </p:spTree>
    <p:extLst>
      <p:ext uri="{BB962C8B-B14F-4D97-AF65-F5344CB8AC3E}">
        <p14:creationId xmlns:p14="http://schemas.microsoft.com/office/powerpoint/2010/main" val="561517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split orient="vert"/>
      </p:transition>
    </mc:Choice>
    <mc:Fallback>
      <p:transition spd="slow" advTm="11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vestuário, tapete&#10;&#10;Descrição gerada automaticamente">
            <a:extLst>
              <a:ext uri="{FF2B5EF4-FFF2-40B4-BE49-F238E27FC236}">
                <a16:creationId xmlns:a16="http://schemas.microsoft.com/office/drawing/2014/main" id="{49F69D32-4DC1-4AC6-ADD2-AFDE8D8F60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Mulher com vestido rosa&#10;&#10;Descrição gerada automaticamente">
            <a:extLst>
              <a:ext uri="{FF2B5EF4-FFF2-40B4-BE49-F238E27FC236}">
                <a16:creationId xmlns:a16="http://schemas.microsoft.com/office/drawing/2014/main" id="{B9E265A8-025B-425E-82E8-7D9B45DAA9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99335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comida, mesa, vaso&#10;&#10;Descrição gerada automaticamente">
            <a:extLst>
              <a:ext uri="{FF2B5EF4-FFF2-40B4-BE49-F238E27FC236}">
                <a16:creationId xmlns:a16="http://schemas.microsoft.com/office/drawing/2014/main" id="{D5F3C63F-47FE-4D5E-9720-80F57BCBF1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3D12DD7-0479-43F4-A931-BF00BF3CFA05}"/>
              </a:ext>
            </a:extLst>
          </p:cNvPr>
          <p:cNvSpPr txBox="1"/>
          <p:nvPr/>
        </p:nvSpPr>
        <p:spPr>
          <a:xfrm>
            <a:off x="1201525" y="1446962"/>
            <a:ext cx="6740949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Vem amor, meu mel, buscar guarida...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são necessárias pressas, vamos devagar -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Ó minha doce e bela rapariga;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Das terras, que ao largo, vão além-mar!</a:t>
            </a:r>
          </a:p>
        </p:txBody>
      </p:sp>
    </p:spTree>
    <p:extLst>
      <p:ext uri="{BB962C8B-B14F-4D97-AF65-F5344CB8AC3E}">
        <p14:creationId xmlns:p14="http://schemas.microsoft.com/office/powerpoint/2010/main" val="3889894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split orient="vert"/>
      </p:transition>
    </mc:Choice>
    <mc:Fallback>
      <p:transition spd="slow" advTm="11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vestuário, tapete&#10;&#10;Descrição gerada automaticamente">
            <a:extLst>
              <a:ext uri="{FF2B5EF4-FFF2-40B4-BE49-F238E27FC236}">
                <a16:creationId xmlns:a16="http://schemas.microsoft.com/office/drawing/2014/main" id="{49F69D32-4DC1-4AC6-ADD2-AFDE8D8F60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Menina de vestido rosa&#10;&#10;Descrição gerada automaticamente">
            <a:extLst>
              <a:ext uri="{FF2B5EF4-FFF2-40B4-BE49-F238E27FC236}">
                <a16:creationId xmlns:a16="http://schemas.microsoft.com/office/drawing/2014/main" id="{1248B94B-BD9E-4F64-99F8-A8F1E713E0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98044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comida, mesa, vaso&#10;&#10;Descrição gerada automaticamente">
            <a:extLst>
              <a:ext uri="{FF2B5EF4-FFF2-40B4-BE49-F238E27FC236}">
                <a16:creationId xmlns:a16="http://schemas.microsoft.com/office/drawing/2014/main" id="{D5F3C63F-47FE-4D5E-9720-80F57BCBF1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5115C4D-9C83-4442-AF89-1A827ED8BF54}"/>
              </a:ext>
            </a:extLst>
          </p:cNvPr>
          <p:cNvSpPr txBox="1"/>
          <p:nvPr/>
        </p:nvSpPr>
        <p:spPr>
          <a:xfrm>
            <a:off x="1365625" y="1698172"/>
            <a:ext cx="660629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Sabes, já não me chega de circunstância,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 poucas palavras que trocamos,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o que te suplico é que haja constância…</a:t>
            </a:r>
          </a:p>
        </p:txBody>
      </p:sp>
    </p:spTree>
    <p:extLst>
      <p:ext uri="{BB962C8B-B14F-4D97-AF65-F5344CB8AC3E}">
        <p14:creationId xmlns:p14="http://schemas.microsoft.com/office/powerpoint/2010/main" val="1331176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vestuário, tapete&#10;&#10;Descrição gerada automaticamente">
            <a:extLst>
              <a:ext uri="{FF2B5EF4-FFF2-40B4-BE49-F238E27FC236}">
                <a16:creationId xmlns:a16="http://schemas.microsoft.com/office/drawing/2014/main" id="{49F69D32-4DC1-4AC6-ADD2-AFDE8D8F60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Mulher com flor no cabelo&#10;&#10;Descrição gerada automaticamente">
            <a:extLst>
              <a:ext uri="{FF2B5EF4-FFF2-40B4-BE49-F238E27FC236}">
                <a16:creationId xmlns:a16="http://schemas.microsoft.com/office/drawing/2014/main" id="{CD690503-BEC0-4F4F-A660-D592F47AAF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399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643873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glitter pattern="hexagon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comida, mesa, vaso&#10;&#10;Descrição gerada automaticamente">
            <a:extLst>
              <a:ext uri="{FF2B5EF4-FFF2-40B4-BE49-F238E27FC236}">
                <a16:creationId xmlns:a16="http://schemas.microsoft.com/office/drawing/2014/main" id="{D5F3C63F-47FE-4D5E-9720-80F57BCBF1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1209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F984001-3E1B-47CF-81E5-AA8E508193D6}"/>
              </a:ext>
            </a:extLst>
          </p:cNvPr>
          <p:cNvSpPr txBox="1"/>
          <p:nvPr/>
        </p:nvSpPr>
        <p:spPr>
          <a:xfrm>
            <a:off x="1187825" y="669427"/>
            <a:ext cx="6625532" cy="3016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Partilhas assumidas… densos segredos!</a:t>
            </a:r>
          </a:p>
          <a:p>
            <a:pPr algn="ctr"/>
            <a:r>
              <a:rPr lang="pt-BR" sz="31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Amar com loucura, que na loucura irmanamos,</a:t>
            </a:r>
          </a:p>
          <a:p>
            <a:pPr algn="ctr"/>
            <a:r>
              <a:rPr lang="pt-BR" sz="31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casal que não teme seus próprios medos!</a:t>
            </a:r>
          </a:p>
          <a:p>
            <a:pPr algn="ctr"/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5937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vestuário, tapete&#10;&#10;Descrição gerada automaticamente">
            <a:extLst>
              <a:ext uri="{FF2B5EF4-FFF2-40B4-BE49-F238E27FC236}">
                <a16:creationId xmlns:a16="http://schemas.microsoft.com/office/drawing/2014/main" id="{49F69D32-4DC1-4AC6-ADD2-AFDE8D8F60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grama, ao ar livre, em pé, jovem&#10;&#10;Descrição gerada automaticamente">
            <a:extLst>
              <a:ext uri="{FF2B5EF4-FFF2-40B4-BE49-F238E27FC236}">
                <a16:creationId xmlns:a16="http://schemas.microsoft.com/office/drawing/2014/main" id="{05CB86F2-53C8-4F92-B788-3DF83BDD7B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70414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 descr="Uma imagem contendo tapete&#10;&#10;Descrição gerada automaticamente">
            <a:extLst>
              <a:ext uri="{FF2B5EF4-FFF2-40B4-BE49-F238E27FC236}">
                <a16:creationId xmlns:a16="http://schemas.microsoft.com/office/drawing/2014/main" id="{DDF9E4B2-F84D-40DB-8C96-5EF65821E6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2" name="CaixaDeTexto 11">
            <a:extLst>
              <a:ext uri="{FF2B5EF4-FFF2-40B4-BE49-F238E27FC236}">
                <a16:creationId xmlns:a16="http://schemas.microsoft.com/office/drawing/2014/main" id="{FB1E3F46-EF84-49E2-B16D-EEB5E7AEC1CF}"/>
              </a:ext>
            </a:extLst>
          </p:cNvPr>
          <p:cNvSpPr txBox="1"/>
          <p:nvPr/>
        </p:nvSpPr>
        <p:spPr>
          <a:xfrm>
            <a:off x="1191231" y="4590135"/>
            <a:ext cx="21964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Jorge Humberto</a:t>
            </a: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1374F435-7225-4B42-A648-A857407D1B49}"/>
              </a:ext>
            </a:extLst>
          </p:cNvPr>
          <p:cNvSpPr txBox="1"/>
          <p:nvPr/>
        </p:nvSpPr>
        <p:spPr>
          <a:xfrm>
            <a:off x="5756336" y="4644801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</p:txBody>
      </p:sp>
    </p:spTree>
    <p:extLst>
      <p:ext uri="{BB962C8B-B14F-4D97-AF65-F5344CB8AC3E}">
        <p14:creationId xmlns:p14="http://schemas.microsoft.com/office/powerpoint/2010/main" val="2766552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vestuário, tapete&#10;&#10;Descrição gerada automaticamente">
            <a:extLst>
              <a:ext uri="{FF2B5EF4-FFF2-40B4-BE49-F238E27FC236}">
                <a16:creationId xmlns:a16="http://schemas.microsoft.com/office/drawing/2014/main" id="{49F69D32-4DC1-4AC6-ADD2-AFDE8D8F60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grama, ao ar livre, em pé, alto&#10;&#10;Descrição gerada automaticamente">
            <a:extLst>
              <a:ext uri="{FF2B5EF4-FFF2-40B4-BE49-F238E27FC236}">
                <a16:creationId xmlns:a16="http://schemas.microsoft.com/office/drawing/2014/main" id="{737AF7C7-CC02-40FA-8D91-E0F55BA74E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983" y="-1"/>
            <a:ext cx="8320036" cy="514349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294479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window dir="vert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comida, mesa, vaso&#10;&#10;Descrição gerada automaticamente">
            <a:extLst>
              <a:ext uri="{FF2B5EF4-FFF2-40B4-BE49-F238E27FC236}">
                <a16:creationId xmlns:a16="http://schemas.microsoft.com/office/drawing/2014/main" id="{D5F3C63F-47FE-4D5E-9720-80F57BCBF1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0310B67-6A52-4EE4-947C-AB4BDCCB25E1}"/>
              </a:ext>
            </a:extLst>
          </p:cNvPr>
          <p:cNvSpPr txBox="1"/>
          <p:nvPr/>
        </p:nvSpPr>
        <p:spPr>
          <a:xfrm>
            <a:off x="1535752" y="633046"/>
            <a:ext cx="6072496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Pessoais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Jorge Humberto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Hello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-Adele(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Violin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Cover  Daniel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Jang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)</a:t>
            </a:r>
          </a:p>
          <a:p>
            <a:pPr algn="ctr"/>
            <a:r>
              <a:rPr lang="pt-BR" sz="2400" b="1" dirty="0">
                <a:solidFill>
                  <a:srgbClr val="FF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rgbClr val="FF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rgbClr val="FF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99083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blinds dir="vert"/>
      </p:transition>
    </mc:Choice>
    <mc:Fallback>
      <p:transition spd="slow" advTm="9000">
        <p:blinds dir="vert"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422</TotalTime>
  <Words>249</Words>
  <Application>Microsoft Office PowerPoint</Application>
  <PresentationFormat>Apresentação na tela (16:9)</PresentationFormat>
  <Paragraphs>40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</dc:creator>
  <cp:lastModifiedBy>Cleonice Menegatt</cp:lastModifiedBy>
  <cp:revision>20</cp:revision>
  <dcterms:created xsi:type="dcterms:W3CDTF">2020-08-27T17:23:41Z</dcterms:created>
  <dcterms:modified xsi:type="dcterms:W3CDTF">2020-09-22T01:46:55Z</dcterms:modified>
</cp:coreProperties>
</file>