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6" r:id="rId4"/>
    <p:sldId id="263" r:id="rId5"/>
    <p:sldId id="267" r:id="rId6"/>
    <p:sldId id="262" r:id="rId7"/>
    <p:sldId id="268" r:id="rId8"/>
    <p:sldId id="257" r:id="rId9"/>
    <p:sldId id="269" r:id="rId10"/>
    <p:sldId id="260" r:id="rId11"/>
    <p:sldId id="259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333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085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591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852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26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2188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1556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378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6705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14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99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F0A7B-84E8-47A3-9F9E-0971FA063A12}" type="datetimeFigureOut">
              <a:rPr lang="pt-BR" smtClean="0"/>
              <a:t>12/08/2020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49E83-D6B5-4BCB-8440-7ED04A1B2C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0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microsoft.com/office/2007/relationships/hdphoto" Target="../media/hdphoto7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6.wdp"/><Relationship Id="rId9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2" name="CM 1-GIOVANNI MARRADI   Sofia's Dream(Relaxing, peaceful music)">
            <a:hlinkClick r:id="" action="ppaction://media"/>
            <a:extLst>
              <a:ext uri="{FF2B5EF4-FFF2-40B4-BE49-F238E27FC236}">
                <a16:creationId xmlns:a16="http://schemas.microsoft.com/office/drawing/2014/main" id="{16D4BA01-5B7F-42DA-8AF1-0E8EEC232C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7459" y="25610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96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grama, velho, pintura, mesa&#10;&#10;Descrição gerada automaticamente">
            <a:extLst>
              <a:ext uri="{FF2B5EF4-FFF2-40B4-BE49-F238E27FC236}">
                <a16:creationId xmlns:a16="http://schemas.microsoft.com/office/drawing/2014/main" id="{44E1C5AE-C0C6-40AA-A740-5FCBD4091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0"/>
            <a:ext cx="784197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50FAB97-DD59-426D-BF03-E8524B6455E5}"/>
              </a:ext>
            </a:extLst>
          </p:cNvPr>
          <p:cNvSpPr/>
          <p:nvPr/>
        </p:nvSpPr>
        <p:spPr>
          <a:xfrm>
            <a:off x="2371411" y="1396652"/>
            <a:ext cx="3709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1" algn="ctr"/>
            <a:r>
              <a:rPr lang="pt-BR" sz="5400" b="1" cap="none" spc="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ILUSÃO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BB45DC7-D138-48D8-A73D-8AD218219E7D}"/>
              </a:ext>
            </a:extLst>
          </p:cNvPr>
          <p:cNvSpPr/>
          <p:nvPr/>
        </p:nvSpPr>
        <p:spPr>
          <a:xfrm>
            <a:off x="2114822" y="2854578"/>
            <a:ext cx="45325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Virgínia Branco</a:t>
            </a:r>
          </a:p>
          <a:p>
            <a:pPr algn="ctr"/>
            <a:r>
              <a:rPr lang="pt-BR" sz="54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</a:t>
            </a:r>
            <a:r>
              <a:rPr lang="pt-BR" sz="5400" b="1" dirty="0" err="1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GinaMaia</a:t>
            </a:r>
            <a:r>
              <a:rPr lang="pt-BR" sz="54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”</a:t>
            </a:r>
            <a:endParaRPr lang="pt-BR" sz="5400" b="1" cap="none" spc="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007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5" name="Imagem 4" descr="Uma imagem contendo pessoa, mulher, grama, olhando&#10;&#10;Descrição gerada automaticamente">
            <a:extLst>
              <a:ext uri="{FF2B5EF4-FFF2-40B4-BE49-F238E27FC236}">
                <a16:creationId xmlns:a16="http://schemas.microsoft.com/office/drawing/2014/main" id="{7292D263-44DF-4C93-808F-8FB7A9D9E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32" y="120580"/>
            <a:ext cx="8400422" cy="486340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178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/>
      </p:transition>
    </mc:Choice>
    <mc:Fallback>
      <p:transition spd="slow" advTm="2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grama, velho, pintura, mesa&#10;&#10;Descrição gerada automaticamente">
            <a:extLst>
              <a:ext uri="{FF2B5EF4-FFF2-40B4-BE49-F238E27FC236}">
                <a16:creationId xmlns:a16="http://schemas.microsoft.com/office/drawing/2014/main" id="{44E1C5AE-C0C6-40AA-A740-5FCBD4091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0"/>
            <a:ext cx="784197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D1386EC-1973-434B-9D2E-4ECC04621E8C}"/>
              </a:ext>
            </a:extLst>
          </p:cNvPr>
          <p:cNvSpPr txBox="1"/>
          <p:nvPr/>
        </p:nvSpPr>
        <p:spPr>
          <a:xfrm>
            <a:off x="1086028" y="1510294"/>
            <a:ext cx="63033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Ouvi ao longe, cadenciados os teus passos.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então só ouvia do coração, cada batida.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tuas mãos trémulas surgem fazendo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desfazendo nossos laços de adolescência.</a:t>
            </a:r>
          </a:p>
        </p:txBody>
      </p:sp>
    </p:spTree>
    <p:extLst>
      <p:ext uri="{BB962C8B-B14F-4D97-AF65-F5344CB8AC3E}">
        <p14:creationId xmlns:p14="http://schemas.microsoft.com/office/powerpoint/2010/main" val="360093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5" name="Imagem 4" descr="Uma imagem contendo vestuário, vestido, mulher, camisa&#10;&#10;Descrição gerada automaticamente">
            <a:extLst>
              <a:ext uri="{FF2B5EF4-FFF2-40B4-BE49-F238E27FC236}">
                <a16:creationId xmlns:a16="http://schemas.microsoft.com/office/drawing/2014/main" id="{CCCE15BC-6722-45C9-9282-D69A11D9E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82" y="165285"/>
            <a:ext cx="8176436" cy="48129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76562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grama, velho, pintura, mesa&#10;&#10;Descrição gerada automaticamente">
            <a:extLst>
              <a:ext uri="{FF2B5EF4-FFF2-40B4-BE49-F238E27FC236}">
                <a16:creationId xmlns:a16="http://schemas.microsoft.com/office/drawing/2014/main" id="{44E1C5AE-C0C6-40AA-A740-5FCBD4091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0"/>
            <a:ext cx="784197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6F31E1-93DF-43CD-B498-FED3215D9F15}"/>
              </a:ext>
            </a:extLst>
          </p:cNvPr>
          <p:cNvSpPr txBox="1"/>
          <p:nvPr/>
        </p:nvSpPr>
        <p:spPr>
          <a:xfrm>
            <a:off x="1186988" y="1497205"/>
            <a:ext cx="625216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Esperei por ti junto ao lago cristalino,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dormitam os nenúfares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recordação dos nossos  beijos e abraços,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Aqueles de quando ainda éramos meninos.</a:t>
            </a:r>
          </a:p>
        </p:txBody>
      </p:sp>
    </p:spTree>
    <p:extLst>
      <p:ext uri="{BB962C8B-B14F-4D97-AF65-F5344CB8AC3E}">
        <p14:creationId xmlns:p14="http://schemas.microsoft.com/office/powerpoint/2010/main" val="35440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5" name="Imagem 4" descr="Uma imagem contendo pessoa, ao ar livre, mulher, homem&#10;&#10;Descrição gerada automaticamente">
            <a:extLst>
              <a:ext uri="{FF2B5EF4-FFF2-40B4-BE49-F238E27FC236}">
                <a16:creationId xmlns:a16="http://schemas.microsoft.com/office/drawing/2014/main" id="{783FB32F-B7E3-42D5-8297-0214BD4419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62557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grama, velho, pintura, mesa&#10;&#10;Descrição gerada automaticamente">
            <a:extLst>
              <a:ext uri="{FF2B5EF4-FFF2-40B4-BE49-F238E27FC236}">
                <a16:creationId xmlns:a16="http://schemas.microsoft.com/office/drawing/2014/main" id="{44E1C5AE-C0C6-40AA-A740-5FCBD4091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0"/>
            <a:ext cx="784197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C4D0F2A-46E1-423A-9901-2C416A4BE75F}"/>
              </a:ext>
            </a:extLst>
          </p:cNvPr>
          <p:cNvSpPr txBox="1"/>
          <p:nvPr/>
        </p:nvSpPr>
        <p:spPr>
          <a:xfrm>
            <a:off x="1254440" y="1296237"/>
            <a:ext cx="62842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Remexem as águas do lago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 as correntes que nos ligam em cadência.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teus dedos molhados, sempre sábios,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tocaram ao de leve o rubro dos meus lábios,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crestados pelo vento.</a:t>
            </a:r>
          </a:p>
        </p:txBody>
      </p:sp>
    </p:spTree>
    <p:extLst>
      <p:ext uri="{BB962C8B-B14F-4D97-AF65-F5344CB8AC3E}">
        <p14:creationId xmlns:p14="http://schemas.microsoft.com/office/powerpoint/2010/main" val="221700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pessoa, ao ar livre, grama, mulher&#10;&#10;Descrição gerada automaticamente">
            <a:extLst>
              <a:ext uri="{FF2B5EF4-FFF2-40B4-BE49-F238E27FC236}">
                <a16:creationId xmlns:a16="http://schemas.microsoft.com/office/drawing/2014/main" id="{2C286B17-6368-4353-B505-075861EBE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35" y="71974"/>
            <a:ext cx="7942521" cy="4646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4168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grama, velho, pintura, mesa&#10;&#10;Descrição gerada automaticamente">
            <a:extLst>
              <a:ext uri="{FF2B5EF4-FFF2-40B4-BE49-F238E27FC236}">
                <a16:creationId xmlns:a16="http://schemas.microsoft.com/office/drawing/2014/main" id="{44E1C5AE-C0C6-40AA-A740-5FCBD4091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0"/>
            <a:ext cx="784197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A20B1B-86B3-40AD-9CD6-D6D9D7D7FD16}"/>
              </a:ext>
            </a:extLst>
          </p:cNvPr>
          <p:cNvSpPr txBox="1"/>
          <p:nvPr/>
        </p:nvSpPr>
        <p:spPr>
          <a:xfrm>
            <a:off x="1185381" y="1256044"/>
            <a:ext cx="611160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Nossas bocas se uniram em cumplicidade.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Vieste acender de novo esta chama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diluía no tempo.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Deste nova vida à ilusão,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estava quase morta de saudade!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571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pessoa, mulher, homem, jovem&#10;&#10;Descrição gerada automaticamente">
            <a:extLst>
              <a:ext uri="{FF2B5EF4-FFF2-40B4-BE49-F238E27FC236}">
                <a16:creationId xmlns:a16="http://schemas.microsoft.com/office/drawing/2014/main" id="{FAE82FB6-7C2E-4271-8E0A-A877977046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95" y="329608"/>
            <a:ext cx="8208335" cy="46251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1919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Planta com flor branca&#10;&#10;Descrição gerada automaticamente">
            <a:extLst>
              <a:ext uri="{FF2B5EF4-FFF2-40B4-BE49-F238E27FC236}">
                <a16:creationId xmlns:a16="http://schemas.microsoft.com/office/drawing/2014/main" id="{EAF491B2-84DA-48AC-B808-115950F63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00" y="139147"/>
            <a:ext cx="3770144" cy="483041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7F0B319-3824-4841-BCEE-D132F075B2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2921" y="155239"/>
            <a:ext cx="3767654" cy="4833023"/>
          </a:xfrm>
          <a:prstGeom prst="rect">
            <a:avLst/>
          </a:prstGeom>
        </p:spPr>
      </p:pic>
      <p:pic>
        <p:nvPicPr>
          <p:cNvPr id="5" name="Imagem 4" descr="Mulher pousando para foto&#10;&#10;Descrição gerada automaticamente">
            <a:extLst>
              <a:ext uri="{FF2B5EF4-FFF2-40B4-BE49-F238E27FC236}">
                <a16:creationId xmlns:a16="http://schemas.microsoft.com/office/drawing/2014/main" id="{308E7847-BD5D-413C-8BD8-C2AAC3E637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92" y="435935"/>
            <a:ext cx="3430360" cy="40908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 descr="Mulher com óculos de grau&#10;&#10;Descrição gerada automaticamente">
            <a:extLst>
              <a:ext uri="{FF2B5EF4-FFF2-40B4-BE49-F238E27FC236}">
                <a16:creationId xmlns:a16="http://schemas.microsoft.com/office/drawing/2014/main" id="{D293AA6E-05AE-45A7-8B3F-24CFE13192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483" y="526312"/>
            <a:ext cx="3310677" cy="40908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EAA1EA-DED0-4791-8FB2-B62A91C46DA7}"/>
              </a:ext>
            </a:extLst>
          </p:cNvPr>
          <p:cNvSpPr txBox="1"/>
          <p:nvPr/>
        </p:nvSpPr>
        <p:spPr>
          <a:xfrm>
            <a:off x="1179439" y="4019763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9B8F05B9-81DE-41E3-88A2-A75C4D066C65}"/>
              </a:ext>
            </a:extLst>
          </p:cNvPr>
          <p:cNvSpPr txBox="1"/>
          <p:nvPr/>
        </p:nvSpPr>
        <p:spPr>
          <a:xfrm>
            <a:off x="5590357" y="4085794"/>
            <a:ext cx="2226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Virgínia Branco</a:t>
            </a:r>
          </a:p>
        </p:txBody>
      </p:sp>
    </p:spTree>
    <p:extLst>
      <p:ext uri="{BB962C8B-B14F-4D97-AF65-F5344CB8AC3E}">
        <p14:creationId xmlns:p14="http://schemas.microsoft.com/office/powerpoint/2010/main" val="3543225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ma, verde, por do sol&#10;&#10;Descrição gerada automaticamente">
            <a:extLst>
              <a:ext uri="{FF2B5EF4-FFF2-40B4-BE49-F238E27FC236}">
                <a16:creationId xmlns:a16="http://schemas.microsoft.com/office/drawing/2014/main" id="{520AE55E-95E6-4BEE-B02F-E59470533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1" b="8260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grama, velho, pintura, mesa&#10;&#10;Descrição gerada automaticamente">
            <a:extLst>
              <a:ext uri="{FF2B5EF4-FFF2-40B4-BE49-F238E27FC236}">
                <a16:creationId xmlns:a16="http://schemas.microsoft.com/office/drawing/2014/main" id="{44E1C5AE-C0C6-40AA-A740-5FCBD4091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6" y="0"/>
            <a:ext cx="784197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B1ACFD-191F-469B-A4BB-C793DDC1668A}"/>
              </a:ext>
            </a:extLst>
          </p:cNvPr>
          <p:cNvSpPr txBox="1"/>
          <p:nvPr/>
        </p:nvSpPr>
        <p:spPr>
          <a:xfrm>
            <a:off x="1089502" y="753626"/>
            <a:ext cx="60548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Virgínia Branco-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GinaMaia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Sofia’s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Dream-Giovanni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83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194</Words>
  <Application>Microsoft Office PowerPoint</Application>
  <PresentationFormat>Apresentação na tela (16:9)</PresentationFormat>
  <Paragraphs>34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11</cp:revision>
  <dcterms:created xsi:type="dcterms:W3CDTF">2020-07-21T04:11:33Z</dcterms:created>
  <dcterms:modified xsi:type="dcterms:W3CDTF">2020-08-13T00:54:22Z</dcterms:modified>
</cp:coreProperties>
</file>