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8" r:id="rId3"/>
    <p:sldId id="260" r:id="rId4"/>
    <p:sldId id="256" r:id="rId5"/>
    <p:sldId id="259" r:id="rId6"/>
    <p:sldId id="272" r:id="rId7"/>
    <p:sldId id="261" r:id="rId8"/>
    <p:sldId id="271" r:id="rId9"/>
    <p:sldId id="262" r:id="rId10"/>
    <p:sldId id="270" r:id="rId11"/>
    <p:sldId id="263" r:id="rId12"/>
    <p:sldId id="266" r:id="rId13"/>
    <p:sldId id="264" r:id="rId14"/>
    <p:sldId id="265" r:id="rId15"/>
    <p:sldId id="258" r:id="rId16"/>
    <p:sldId id="269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516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9436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6485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084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0170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900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2884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808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06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0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900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EB3B0-242B-4A4A-8F28-E4E50128E711}" type="datetimeFigureOut">
              <a:rPr lang="pt-BR" smtClean="0"/>
              <a:t>10/10/2018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0FAAF-362C-4BEA-9834-31A6D63228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88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ark Knopfler.......THE LONG ROA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3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30" y="0"/>
            <a:ext cx="810314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36493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425626" y="447473"/>
            <a:ext cx="3984902" cy="12921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03069" y="2324911"/>
            <a:ext cx="2672437" cy="708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50" dirty="0" smtClean="0">
                <a:ln w="0"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5400" b="1" cap="none" spc="50" dirty="0">
              <a:ln w="0"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22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peelOff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60" y="0"/>
            <a:ext cx="82296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0900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1294" y="924127"/>
            <a:ext cx="484940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Chegaste, enfim, estou maravilhada!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Chegaste, como aguardei-te afamada.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Ansiosa, feliz e animada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lua, as estrelas, a madrugada...</a:t>
            </a:r>
          </a:p>
        </p:txBody>
      </p:sp>
    </p:spTree>
    <p:extLst>
      <p:ext uri="{BB962C8B-B14F-4D97-AF65-F5344CB8AC3E}">
        <p14:creationId xmlns:p14="http://schemas.microsoft.com/office/powerpoint/2010/main" val="29853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/>
      </p:transition>
    </mc:Choice>
    <mc:Fallback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5" y="0"/>
            <a:ext cx="87840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304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40199" y="836579"/>
            <a:ext cx="463300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Chegaste, empurrada, arrastada,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vento, as nuvens, a passarinhada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revoadas alegres arvoradas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sol, sem chuva anunciada...</a:t>
            </a:r>
          </a:p>
        </p:txBody>
      </p:sp>
    </p:spTree>
    <p:extLst>
      <p:ext uri="{BB962C8B-B14F-4D97-AF65-F5344CB8AC3E}">
        <p14:creationId xmlns:p14="http://schemas.microsoft.com/office/powerpoint/2010/main" val="238891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/>
      </p:transition>
    </mc:Choice>
    <mc:Fallback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9" y="243191"/>
            <a:ext cx="8365787" cy="47081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1616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09696" y="755868"/>
            <a:ext cx="417454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Chegaste, enfim, tão almejada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flores, assim tão perfumadas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tela azul, iluminada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céu de amor e de amadas.</a:t>
            </a:r>
          </a:p>
        </p:txBody>
      </p:sp>
    </p:spTree>
    <p:extLst>
      <p:ext uri="{BB962C8B-B14F-4D97-AF65-F5344CB8AC3E}">
        <p14:creationId xmlns:p14="http://schemas.microsoft.com/office/powerpoint/2010/main" val="98025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/>
      </p:transition>
    </mc:Choice>
    <mc:Fallback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5" y="32831"/>
            <a:ext cx="840469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4599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24508" y="1099225"/>
            <a:ext cx="445987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Chegaste, que espera angustiada...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estação mais aguardada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Primavera querida e desejada.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703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trips/>
      </p:transition>
    </mc:Choice>
    <mc:Fallback>
      <p:transition spd="slow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" y="0"/>
            <a:ext cx="835606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3535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l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29010" y="729574"/>
            <a:ext cx="403828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Primavera... Primavera...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as cores da aquarela.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Primavera... Primavera...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Suas cores são as mais belas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 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BETA</a:t>
            </a:r>
          </a:p>
        </p:txBody>
      </p:sp>
    </p:spTree>
    <p:extLst>
      <p:ext uri="{BB962C8B-B14F-4D97-AF65-F5344CB8AC3E}">
        <p14:creationId xmlns:p14="http://schemas.microsoft.com/office/powerpoint/2010/main" val="38284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1" y="0"/>
            <a:ext cx="865761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286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an dir="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0979" y="4688732"/>
            <a:ext cx="1385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68502" y="468873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491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9879" y="928190"/>
            <a:ext cx="6364242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Mark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Knofler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-The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Long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Road</a:t>
            </a:r>
          </a:p>
          <a:p>
            <a:pPr algn="ctr"/>
            <a:r>
              <a:rPr lang="pt-BR" sz="18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20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 dir="r"/>
      </p:transition>
    </mc:Choice>
    <mc:Fallback>
      <p:transition spd="slow" advTm="10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158</Words>
  <Application>Microsoft Office PowerPoint</Application>
  <PresentationFormat>Apresentação na tela (16:9)</PresentationFormat>
  <Paragraphs>38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2018-10-04T01:55:13Z</dcterms:created>
  <dcterms:modified xsi:type="dcterms:W3CDTF">2018-10-10T17:19:49Z</dcterms:modified>
</cp:coreProperties>
</file>