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7" r:id="rId3"/>
    <p:sldId id="266" r:id="rId4"/>
    <p:sldId id="261" r:id="rId5"/>
    <p:sldId id="267" r:id="rId6"/>
    <p:sldId id="262" r:id="rId7"/>
    <p:sldId id="268" r:id="rId8"/>
    <p:sldId id="263" r:id="rId9"/>
    <p:sldId id="269" r:id="rId10"/>
    <p:sldId id="264" r:id="rId11"/>
    <p:sldId id="270" r:id="rId12"/>
    <p:sldId id="259" r:id="rId13"/>
    <p:sldId id="260" r:id="rId14"/>
    <p:sldId id="258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5552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9467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6096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5984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8110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2379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0629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187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2166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7603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0833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B7CD7-0DAD-4342-8393-21057177A503}" type="datetimeFigureOut">
              <a:rPr lang="pt-BR" smtClean="0"/>
              <a:t>30/09/2024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EA86E-761E-44DA-8C9D-7254846C0E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6361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401FEEC5-90DC-63CA-E8A1-878CC45225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08-Wellerman (Sea Shanty)   Amadeus Electric Quartet">
            <a:hlinkClick r:id="" action="ppaction://media"/>
            <a:extLst>
              <a:ext uri="{FF2B5EF4-FFF2-40B4-BE49-F238E27FC236}">
                <a16:creationId xmlns:a16="http://schemas.microsoft.com/office/drawing/2014/main" id="{1ACAA5D9-069A-D579-54C3-E56C30F210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1392" y="23762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74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936C-B2B2-A085-43E3-03797947D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6B5BB0DC-12DF-7D69-5035-112453AD825F}"/>
              </a:ext>
            </a:extLst>
          </p:cNvPr>
          <p:cNvSpPr/>
          <p:nvPr/>
        </p:nvSpPr>
        <p:spPr>
          <a:xfrm>
            <a:off x="2798724" y="0"/>
            <a:ext cx="336181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Feitiçaria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E7828F5-AA04-40BC-7258-7B495B4E9EBF}"/>
              </a:ext>
            </a:extLst>
          </p:cNvPr>
          <p:cNvSpPr/>
          <p:nvPr/>
        </p:nvSpPr>
        <p:spPr>
          <a:xfrm>
            <a:off x="1828640" y="1295076"/>
            <a:ext cx="610295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251456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push dir="d"/>
      </p:transition>
    </mc:Choice>
    <mc:Fallback>
      <p:transition spd="slow" advTm="7000">
        <p:push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3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37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375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375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4BE457AA-8A66-C510-AE36-C63CFCC4B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581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936C-B2B2-A085-43E3-03797947D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02D3D45-9A64-E0EF-ED1E-CCE1D9EC5D66}"/>
              </a:ext>
            </a:extLst>
          </p:cNvPr>
          <p:cNvSpPr txBox="1"/>
          <p:nvPr/>
        </p:nvSpPr>
        <p:spPr>
          <a:xfrm>
            <a:off x="1381539" y="337930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      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EA74CB7F-36B6-2C5F-9975-BBA3BCF2CB0A}"/>
              </a:ext>
            </a:extLst>
          </p:cNvPr>
          <p:cNvSpPr txBox="1"/>
          <p:nvPr/>
        </p:nvSpPr>
        <p:spPr>
          <a:xfrm>
            <a:off x="1236059" y="178904"/>
            <a:ext cx="550984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Quem me dera ser bruxo, poder ter,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artefactos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bastantes poderosos.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Feitiços perfumados, vaporosos,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varinha de condão a condizer!</a:t>
            </a:r>
          </a:p>
        </p:txBody>
      </p:sp>
    </p:spTree>
    <p:extLst>
      <p:ext uri="{BB962C8B-B14F-4D97-AF65-F5344CB8AC3E}">
        <p14:creationId xmlns:p14="http://schemas.microsoft.com/office/powerpoint/2010/main" val="2204517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1A33B1E0-7C16-8C5C-FB22-A98A810904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891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hecker dir="vert"/>
      </p:transition>
    </mc:Choice>
    <mc:Fallback>
      <p:transition spd="slow" advTm="2000">
        <p:checke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936C-B2B2-A085-43E3-03797947D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0E79F5-BA31-5F9F-8D26-7BCABAC1592D}"/>
              </a:ext>
            </a:extLst>
          </p:cNvPr>
          <p:cNvSpPr txBox="1"/>
          <p:nvPr/>
        </p:nvSpPr>
        <p:spPr>
          <a:xfrm>
            <a:off x="1442075" y="208723"/>
            <a:ext cx="551785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caldeirão prontinho a receber,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poção de mil efeitos preciosos.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não deixar teus olhos luminosos,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	uma lágrima só, jamais verter!</a:t>
            </a:r>
          </a:p>
        </p:txBody>
      </p:sp>
    </p:spTree>
    <p:extLst>
      <p:ext uri="{BB962C8B-B14F-4D97-AF65-F5344CB8AC3E}">
        <p14:creationId xmlns:p14="http://schemas.microsoft.com/office/powerpoint/2010/main" val="3093256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25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3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25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3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25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3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E870EF8-59A1-59A0-5739-BF33D04105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84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936C-B2B2-A085-43E3-03797947D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3C72312-F32A-92E5-6793-5C9D7D71D6F1}"/>
              </a:ext>
            </a:extLst>
          </p:cNvPr>
          <p:cNvSpPr txBox="1"/>
          <p:nvPr/>
        </p:nvSpPr>
        <p:spPr>
          <a:xfrm>
            <a:off x="1752266" y="496957"/>
            <a:ext cx="481574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Iluminarem quem, te tem amor.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Inundar tua casa de calor...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Que imanas com a tua simpatia!</a:t>
            </a:r>
          </a:p>
        </p:txBody>
      </p:sp>
    </p:spTree>
    <p:extLst>
      <p:ext uri="{BB962C8B-B14F-4D97-AF65-F5344CB8AC3E}">
        <p14:creationId xmlns:p14="http://schemas.microsoft.com/office/powerpoint/2010/main" val="128913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2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D7ED05D-BD81-0009-F7F6-62D4B9BC4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45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/>
      </p:transition>
    </mc:Choice>
    <mc:Fallback xmlns="">
      <p:transition spd="slow" advTm="2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936C-B2B2-A085-43E3-03797947D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49EB997-A738-FF67-3B04-0DE20A2B2A34}"/>
              </a:ext>
            </a:extLst>
          </p:cNvPr>
          <p:cNvSpPr txBox="1"/>
          <p:nvPr/>
        </p:nvSpPr>
        <p:spPr>
          <a:xfrm>
            <a:off x="1183056" y="447261"/>
            <a:ext cx="56797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 juro, uma alquimia inventarei.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sejas feliz tudo farei,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   ou deixarei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sempre a bruxaria!!!</a:t>
            </a:r>
          </a:p>
        </p:txBody>
      </p:sp>
    </p:spTree>
    <p:extLst>
      <p:ext uri="{BB962C8B-B14F-4D97-AF65-F5344CB8AC3E}">
        <p14:creationId xmlns:p14="http://schemas.microsoft.com/office/powerpoint/2010/main" val="2275893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2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0693589-0227-DB70-6CDD-586B7D5F5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04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ip dir="r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C5CE27-61E0-65D4-822F-374819F51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160A8C98-9856-2A6E-BAFA-BFF953E98DB6}"/>
              </a:ext>
            </a:extLst>
          </p:cNvPr>
          <p:cNvSpPr txBox="1"/>
          <p:nvPr/>
        </p:nvSpPr>
        <p:spPr>
          <a:xfrm>
            <a:off x="1351723" y="0"/>
            <a:ext cx="2204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Mendes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01CFC090-FF1F-3B4A-1128-E25268753368}"/>
              </a:ext>
            </a:extLst>
          </p:cNvPr>
          <p:cNvSpPr txBox="1"/>
          <p:nvPr/>
        </p:nvSpPr>
        <p:spPr>
          <a:xfrm>
            <a:off x="5587829" y="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A06AEFE3-041B-00C4-4D0B-833B2DF28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4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edge/>
      </p:transition>
    </mc:Choice>
    <mc:Fallback>
      <p:transition spd="slow" advTm="3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FEA38D-79BB-B748-662B-1EA017208F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733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rush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202E470-7E98-8583-6825-D313FE5879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2D56543-64FE-436C-D744-39C9B4D1DEDF}"/>
              </a:ext>
            </a:extLst>
          </p:cNvPr>
          <p:cNvSpPr txBox="1"/>
          <p:nvPr/>
        </p:nvSpPr>
        <p:spPr>
          <a:xfrm rot="199941">
            <a:off x="2216447" y="1360077"/>
            <a:ext cx="60724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Música:Wellerman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-(Sea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Shanty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447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switch dir="r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191</TotalTime>
  <Words>168</Words>
  <Application>Microsoft Office PowerPoint</Application>
  <PresentationFormat>Apresentação na tela (16:9)</PresentationFormat>
  <Paragraphs>27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2024-09-13T19:55:27Z</dcterms:created>
  <dcterms:modified xsi:type="dcterms:W3CDTF">2024-09-30T21:55:15Z</dcterms:modified>
</cp:coreProperties>
</file>