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78" r:id="rId10"/>
    <p:sldId id="264" r:id="rId11"/>
    <p:sldId id="266" r:id="rId12"/>
    <p:sldId id="267" r:id="rId13"/>
    <p:sldId id="269" r:id="rId14"/>
    <p:sldId id="270" r:id="rId15"/>
    <p:sldId id="263" r:id="rId16"/>
    <p:sldId id="271" r:id="rId17"/>
    <p:sldId id="272" r:id="rId18"/>
    <p:sldId id="273" r:id="rId19"/>
    <p:sldId id="274" r:id="rId20"/>
    <p:sldId id="275" r:id="rId21"/>
    <p:sldId id="268" r:id="rId22"/>
    <p:sldId id="276" r:id="rId23"/>
    <p:sldId id="279" r:id="rId2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132-292E-4CD7-B114-AF5D52F93ABA}" type="datetimeFigureOut">
              <a:rPr lang="pt-BR" smtClean="0"/>
              <a:t>20/04/2024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3B3E-C847-4492-B819-BA40AA3C95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9221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132-292E-4CD7-B114-AF5D52F93ABA}" type="datetimeFigureOut">
              <a:rPr lang="pt-BR" smtClean="0"/>
              <a:t>20/04/2024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3B3E-C847-4492-B819-BA40AA3C95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3951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132-292E-4CD7-B114-AF5D52F93ABA}" type="datetimeFigureOut">
              <a:rPr lang="pt-BR" smtClean="0"/>
              <a:t>20/04/2024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3B3E-C847-4492-B819-BA40AA3C95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0781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132-292E-4CD7-B114-AF5D52F93ABA}" type="datetimeFigureOut">
              <a:rPr lang="pt-BR" smtClean="0"/>
              <a:t>20/04/2024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3B3E-C847-4492-B819-BA40AA3C95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5142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132-292E-4CD7-B114-AF5D52F93ABA}" type="datetimeFigureOut">
              <a:rPr lang="pt-BR" smtClean="0"/>
              <a:t>20/04/2024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3B3E-C847-4492-B819-BA40AA3C95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2292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132-292E-4CD7-B114-AF5D52F93ABA}" type="datetimeFigureOut">
              <a:rPr lang="pt-BR" smtClean="0"/>
              <a:t>20/04/2024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3B3E-C847-4492-B819-BA40AA3C95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6524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132-292E-4CD7-B114-AF5D52F93ABA}" type="datetimeFigureOut">
              <a:rPr lang="pt-BR" smtClean="0"/>
              <a:t>20/04/2024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3B3E-C847-4492-B819-BA40AA3C95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3746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132-292E-4CD7-B114-AF5D52F93ABA}" type="datetimeFigureOut">
              <a:rPr lang="pt-BR" smtClean="0"/>
              <a:t>20/04/2024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3B3E-C847-4492-B819-BA40AA3C95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0316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132-292E-4CD7-B114-AF5D52F93ABA}" type="datetimeFigureOut">
              <a:rPr lang="pt-BR" smtClean="0"/>
              <a:t>20/04/2024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3B3E-C847-4492-B819-BA40AA3C95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091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132-292E-4CD7-B114-AF5D52F93ABA}" type="datetimeFigureOut">
              <a:rPr lang="pt-BR" smtClean="0"/>
              <a:t>20/04/2024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3B3E-C847-4492-B819-BA40AA3C95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1103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132-292E-4CD7-B114-AF5D52F93ABA}" type="datetimeFigureOut">
              <a:rPr lang="pt-BR" smtClean="0"/>
              <a:t>20/04/2024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3B3E-C847-4492-B819-BA40AA3C95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3438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61132-292E-4CD7-B114-AF5D52F93ABA}" type="datetimeFigureOut">
              <a:rPr lang="pt-BR" smtClean="0"/>
              <a:t>20/04/2024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83B3E-C847-4492-B819-BA40AA3C95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8077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AD995F6-FD3F-B622-61B5-8789F8525B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15B85AE-FFB1-2BB7-D215-F1F752787C1A}"/>
              </a:ext>
            </a:extLst>
          </p:cNvPr>
          <p:cNvSpPr/>
          <p:nvPr/>
        </p:nvSpPr>
        <p:spPr>
          <a:xfrm>
            <a:off x="1351633" y="1012927"/>
            <a:ext cx="2743380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Colírio!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B1A36413-34B4-9E18-619D-C4EA49917130}"/>
              </a:ext>
            </a:extLst>
          </p:cNvPr>
          <p:cNvSpPr/>
          <p:nvPr/>
        </p:nvSpPr>
        <p:spPr>
          <a:xfrm>
            <a:off x="1524321" y="2992003"/>
            <a:ext cx="4107535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Cléo </a:t>
            </a:r>
            <a:r>
              <a:rPr lang="pt-BR" sz="4050" b="1" dirty="0" err="1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Menegatt</a:t>
            </a:r>
            <a:endParaRPr lang="pt-BR" sz="4050" b="1" dirty="0">
              <a:ln>
                <a:solidFill>
                  <a:srgbClr val="7030A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8" name="2-Blake Shelton - Who Are You When I m Not Looking">
            <a:hlinkClick r:id="" action="ppaction://media"/>
            <a:extLst>
              <a:ext uri="{FF2B5EF4-FFF2-40B4-BE49-F238E27FC236}">
                <a16:creationId xmlns:a16="http://schemas.microsoft.com/office/drawing/2014/main" id="{6C85DAE0-3B3C-D20E-AC4D-C844B63955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4948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846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5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"/>
                            </p:stCondLst>
                            <p:childTnLst>
                              <p:par>
                                <p:cTn id="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3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D799564-6563-2A4A-A320-62448B7EA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259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C7A9BA-E8A7-126C-98B8-1FF38FA67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102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5547B6-1EA9-613D-25E8-0BC64E1D6E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29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ipe dir="r"/>
      </p:transition>
    </mc:Choice>
    <mc:Fallback>
      <p:transition spd="slow" advTm="2000">
        <p:wipe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E6B4F8E-42F5-4126-79DB-20D6D63A4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398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omb/>
      </p:transition>
    </mc:Choice>
    <mc:Fallback>
      <p:transition spd="slow" advTm="2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1E6E99-5B4A-F17D-1EBB-891B594EF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11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ip dir="r"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B32D267-10ED-2C8F-EDB2-C18DE2B83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49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0D8FA73-3B0D-E665-FCA7-B896FF260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723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BD372C2-CFF8-882D-7DD7-1B48FA366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825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032E984-B437-BF83-3B93-B1D900E167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04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F453586-767A-48D5-0088-067DF6E4A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470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randomBar dir="vert"/>
      </p:transition>
    </mc:Choice>
    <mc:Fallback>
      <p:transition spd="slow" advTm="2000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BDB22D8-49A3-E8FD-925D-1428C7C52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88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eveal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6AAC462-C911-996C-E36E-BADE73C29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36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trips dir="ld"/>
      </p:transition>
    </mc:Choice>
    <mc:Fallback>
      <p:transition spd="slow" advTm="2000">
        <p:strips dir="l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BE29198-E000-3CE8-9F2E-6F202D34F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247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heel spokes="1"/>
      </p:transition>
    </mc:Choice>
    <mc:Fallback>
      <p:transition spd="slow" advTm="2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0FA3C16-E8F1-4DDA-4BCE-44DC1907A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38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E2CFFFE-725D-4018-F34C-60EFCFF0B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36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E07FCE-0E61-CFD6-8213-4E1091F53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092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DDD40BF-563C-CC87-0BB2-F9A79F325A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623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/>
      </p:transition>
    </mc:Choice>
    <mc:Fallback>
      <p:transition spd="slow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BEE5DAE-309B-8C8E-E2A6-58498DC1D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43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ythrough dir="out" hasBounce="1"/>
      </p:transition>
    </mc:Choice>
    <mc:Fallback>
      <p:transition spd="slow" advTm="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EC208C5-D028-1111-FD41-26CCCC086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758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/>
      </p:transition>
    </mc:Choice>
    <mc:Fallback>
      <p:transition spd="slow" advTm="2000">
        <p:push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272D688-107C-3668-7F19-5034D6134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009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conveyor dir="l"/>
      </p:transition>
    </mc:Choice>
    <mc:Fallback>
      <p:transition spd="slow" advTm="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1EDFAEE-930B-643E-8CC8-CF310F33B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11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dir="u" isContent="1"/>
      </p:transition>
    </mc:Choice>
    <mc:Fallback>
      <p:transition spd="slow" advTm="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679681B-DF4B-42E3-E7AC-1FADF0E2D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84D9D20-27E7-2AE8-3CD3-D8C1563E26E9}"/>
              </a:ext>
            </a:extLst>
          </p:cNvPr>
          <p:cNvSpPr txBox="1"/>
          <p:nvPr/>
        </p:nvSpPr>
        <p:spPr>
          <a:xfrm>
            <a:off x="4114800" y="2117035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3F39B5E0-354C-295A-6A2E-9939C714CA23}"/>
              </a:ext>
            </a:extLst>
          </p:cNvPr>
          <p:cNvSpPr txBox="1"/>
          <p:nvPr/>
        </p:nvSpPr>
        <p:spPr>
          <a:xfrm>
            <a:off x="124409" y="168965"/>
            <a:ext cx="5684569" cy="51090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Blake Shelton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Who Are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When I m 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Not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looking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77974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drape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79</TotalTime>
  <Words>47</Words>
  <Application>Microsoft Office PowerPoint</Application>
  <PresentationFormat>Apresentação na tela (16:9)</PresentationFormat>
  <Paragraphs>13</Paragraphs>
  <Slides>23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Lucida Calligraphy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2024-04-18T22:39:18Z</dcterms:created>
  <dcterms:modified xsi:type="dcterms:W3CDTF">2024-04-20T14:43:31Z</dcterms:modified>
</cp:coreProperties>
</file>