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7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2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193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23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366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411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821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018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862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2110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438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378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12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F909D-39A1-4D2D-A7BD-ECA959033A3D}" type="datetimeFigureOut">
              <a:rPr lang="pt-BR" smtClean="0"/>
              <a:t>09/02/2025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F2C73-AB62-453C-96C0-EF21512A52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21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8D1EED7-271D-DA6A-6615-C8BFF1C243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809" b="1480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6-Chuva Jorge Fernando (mp3cut.net)">
            <a:hlinkClick r:id="" action="ppaction://media"/>
            <a:extLst>
              <a:ext uri="{FF2B5EF4-FFF2-40B4-BE49-F238E27FC236}">
                <a16:creationId xmlns:a16="http://schemas.microsoft.com/office/drawing/2014/main" id="{825C92B4-68AA-3A75-970E-97A7E4B804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02365" y="25792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4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36A2FAC-5AD9-55A8-CEC1-F46BDD3F5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BE0403E-A85F-200F-E90D-AFBC15B6EB00}"/>
              </a:ext>
            </a:extLst>
          </p:cNvPr>
          <p:cNvSpPr/>
          <p:nvPr/>
        </p:nvSpPr>
        <p:spPr>
          <a:xfrm>
            <a:off x="1396598" y="619215"/>
            <a:ext cx="56749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Dedinho de Prosa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D5E5920-0D59-A89C-326E-DF16A7423622}"/>
              </a:ext>
            </a:extLst>
          </p:cNvPr>
          <p:cNvSpPr/>
          <p:nvPr/>
        </p:nvSpPr>
        <p:spPr>
          <a:xfrm>
            <a:off x="2667778" y="2646849"/>
            <a:ext cx="313258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 err="1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LuAndrade</a:t>
            </a:r>
            <a:endParaRPr lang="pt-BR" sz="6600" b="1" cap="none" spc="0" dirty="0">
              <a:ln>
                <a:solidFill>
                  <a:srgbClr val="FF9999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95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8000">
        <p15:prstTrans prst="fallOve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230DAF5-AD32-EA77-7818-3946721E8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9B3AC05-057D-F271-5FCD-0E013694F2EF}"/>
              </a:ext>
            </a:extLst>
          </p:cNvPr>
          <p:cNvSpPr txBox="1"/>
          <p:nvPr/>
        </p:nvSpPr>
        <p:spPr>
          <a:xfrm>
            <a:off x="579759" y="63371"/>
            <a:ext cx="747268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Dedinho de Prosa...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cá estou eu!!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volta onde as flores nascem... onde tudo 'tende' a florescer.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Florescer com a acolhida que recebo, no 'agrado' das mensagens...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... cá estou eu!!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como é bom estar de volta, postando, interagindo,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lendo o carinho de vocês. A vida é feita  de escolhas, de renúncias...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feita do 'não' e do 'sim’...A vida é simples e encantadora...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é feita de pequenos grandes detalhes...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de constantes milagres. Sejamos gratos....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cá estou eu!</a:t>
            </a:r>
          </a:p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LuAndrade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*               (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Faço das palavras dela, as minhas!)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15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0">
        <p:fade/>
      </p:transition>
    </mc:Choice>
    <mc:Fallback xmlns="">
      <p:transition spd="slow" advTm="3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2C5978D-BB80-1A64-90E7-FC957241B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76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pan dir="u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42046C-37CC-34AC-C5A6-FCD8E0D1F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14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C78C9C0-5BAF-F6AB-8D71-A7C1AA056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8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flip dir="l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1375F4-A81F-6430-4F5A-BC6BD2A9E1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1031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6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:comb/>
      </p:transition>
    </mc:Choice>
    <mc:Fallback xmlns=""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0B066B8-2698-E91C-409F-BEF770BDF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13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pull/>
      </p:transition>
    </mc:Choice>
    <mc:Fallback xmlns="">
      <p:transition spd="slow" advTm="3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DE18329-5349-5E6B-0440-A2C92A2BE7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1" b="1428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2000">
        <p14:ripple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2D07A8-277A-5B42-653B-90CCDC505C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63" b="1096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62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6B92A7-D876-F798-3553-810317DAFD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96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F1E720-051E-5499-69BB-00315245D3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4" b="8224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3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vortex dir="r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EAA044-1F06-64C3-95E5-5444897275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9" b="14459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2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000">
        <p:fade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4B87749-0701-9749-B0C8-47F35C04E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954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665B1F-6A92-DA3A-D58D-58F79F4C71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866" b="986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9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blinds dir="vert"/>
      </p:transition>
    </mc:Choice>
    <mc:Fallback xmlns="">
      <p:transition spd="slow" advTm="2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75DBBE2-24F2-97CC-C212-535CCEFD9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52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CF4C0FB-81A9-8719-4E5E-0BD4EFB03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7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5BB9EF-ED3B-599C-F69C-CB1E205B0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9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134B79-3760-EF4F-26CC-39F7F5596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2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Tm="3000">
        <p14:conveyor dir="l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C83103-9C21-028A-A956-6AE759E24C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73" b="16773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0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CB2FF64-B987-FE35-D475-2A178B322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1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fade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230DAF5-AD32-EA77-7818-3946721E8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F0B54EF-D77A-73CD-2BD4-88CE985719EE}"/>
              </a:ext>
            </a:extLst>
          </p:cNvPr>
          <p:cNvSpPr txBox="1"/>
          <p:nvPr/>
        </p:nvSpPr>
        <p:spPr>
          <a:xfrm>
            <a:off x="655859" y="248478"/>
            <a:ext cx="670888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LuAndrade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Música:Chuva-Jorge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Fernando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572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racture"/>
      </p:transition>
    </mc:Choice>
    <mc:Fallback xmlns=""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115</TotalTime>
  <Words>168</Words>
  <Application>Microsoft Office PowerPoint</Application>
  <PresentationFormat>Apresentação na tela (16:9)</PresentationFormat>
  <Paragraphs>21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2025-01-31T16:11:54Z</dcterms:created>
  <dcterms:modified xsi:type="dcterms:W3CDTF">2025-02-09T14:26:20Z</dcterms:modified>
</cp:coreProperties>
</file>