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4" r:id="rId2"/>
    <p:sldId id="257" r:id="rId3"/>
    <p:sldId id="256" r:id="rId4"/>
    <p:sldId id="265" r:id="rId5"/>
    <p:sldId id="260" r:id="rId6"/>
    <p:sldId id="266" r:id="rId7"/>
    <p:sldId id="261" r:id="rId8"/>
    <p:sldId id="267" r:id="rId9"/>
    <p:sldId id="262" r:id="rId10"/>
    <p:sldId id="259" r:id="rId11"/>
    <p:sldId id="263" r:id="rId12"/>
    <p:sldId id="268" r:id="rId13"/>
    <p:sldId id="258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1" autoAdjust="0"/>
    <p:restoredTop sz="86397" autoAdjust="0"/>
  </p:normalViewPr>
  <p:slideViewPr>
    <p:cSldViewPr snapToGrid="0">
      <p:cViewPr varScale="1">
        <p:scale>
          <a:sx n="83" d="100"/>
          <a:sy n="83" d="100"/>
        </p:scale>
        <p:origin x="36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62A55-4F2B-4D41-B3E0-0CA586E4BAC1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F75CD-CA88-44EF-8566-475CA39D4A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7052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BF75CD-CA88-44EF-8566-475CA39D4AF0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209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BF75CD-CA88-44EF-8566-475CA39D4AF0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809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BF75CD-CA88-44EF-8566-475CA39D4AF0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857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778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773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575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06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027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2880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4639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83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232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095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948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FB4E1-5FE5-4B2C-9FF4-8E680564168F}" type="datetimeFigureOut">
              <a:rPr lang="pt-BR" smtClean="0"/>
              <a:t>13/02/2021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CE510-6ACA-4A4C-9750-53F2907B82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322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1.png"/><Relationship Id="rId4" Type="http://schemas.microsoft.com/office/2007/relationships/hdphoto" Target="../media/hdphoto6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C26A133-116B-47D3-BD6B-6C9ACBC6DB9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179" b="9179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 4-You raise me up (violinflutesaxophone cover)   ANA'Trio">
            <a:hlinkClick r:id="" action="ppaction://media"/>
            <a:extLst>
              <a:ext uri="{FF2B5EF4-FFF2-40B4-BE49-F238E27FC236}">
                <a16:creationId xmlns:a16="http://schemas.microsoft.com/office/drawing/2014/main" id="{BFA13A74-A227-4175-8896-58EF2F08DA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0219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4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37AD989-2080-4EA4-B264-0248B8F3A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1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dir="out" hasBounce="1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6EC777-BC06-4389-9774-3494311F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FDCFCDD-F6FF-4C4D-9618-E8A48C93E960}"/>
              </a:ext>
            </a:extLst>
          </p:cNvPr>
          <p:cNvSpPr/>
          <p:nvPr/>
        </p:nvSpPr>
        <p:spPr>
          <a:xfrm>
            <a:off x="3281878" y="468351"/>
            <a:ext cx="4681504" cy="12277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SAUDADE...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A29DC47-28C5-46A5-B125-A957768741C9}"/>
              </a:ext>
            </a:extLst>
          </p:cNvPr>
          <p:cNvSpPr/>
          <p:nvPr/>
        </p:nvSpPr>
        <p:spPr>
          <a:xfrm>
            <a:off x="2602615" y="2930564"/>
            <a:ext cx="53607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Right"/>
              <a:lightRig rig="threePt" dir="t"/>
            </a:scene3d>
          </a:bodyPr>
          <a:lstStyle/>
          <a:p>
            <a:pPr algn="ctr"/>
            <a:r>
              <a:rPr lang="pt-BR" sz="5400" b="0" cap="none" spc="0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Maria Luiza </a:t>
            </a:r>
            <a:r>
              <a:rPr lang="pt-BR" sz="5400" b="0" cap="none" spc="0" dirty="0" err="1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Bonini</a:t>
            </a:r>
            <a:endParaRPr lang="pt-BR" sz="5400" b="0" cap="none" spc="0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0930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716B751-6D2E-4EB0-87DE-A9B4168A5A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411" b="9411"/>
          <a:stretch/>
        </p:blipFill>
        <p:spPr>
          <a:xfrm>
            <a:off x="3611301" y="0"/>
            <a:ext cx="553269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A847C74-E3B2-465B-899F-D27C19B302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33592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02410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6EC777-BC06-4389-9774-3494311F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FE79FC-A434-46FF-9CBE-6A0D48386386}"/>
              </a:ext>
            </a:extLst>
          </p:cNvPr>
          <p:cNvSpPr txBox="1"/>
          <p:nvPr/>
        </p:nvSpPr>
        <p:spPr>
          <a:xfrm>
            <a:off x="2837602" y="1226917"/>
            <a:ext cx="61061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Saudade, palavra nossa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Esteja ela hospedada em um coração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poesia ou na canção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Usurpá-la, que jamais alguém possa!</a:t>
            </a:r>
          </a:p>
        </p:txBody>
      </p:sp>
    </p:spTree>
    <p:extLst>
      <p:ext uri="{BB962C8B-B14F-4D97-AF65-F5344CB8AC3E}">
        <p14:creationId xmlns:p14="http://schemas.microsoft.com/office/powerpoint/2010/main" val="340136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an dir="d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C780265-12D8-46A8-86D8-0F6B098F30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2" y="0"/>
            <a:ext cx="577576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4D33CBF-B1AE-4E30-BD14-3CB61DEE15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538222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6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6EC777-BC06-4389-9774-3494311F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6F5A723-2C23-4DA4-BD11-1231CF6C9437}"/>
              </a:ext>
            </a:extLst>
          </p:cNvPr>
          <p:cNvSpPr txBox="1"/>
          <p:nvPr/>
        </p:nvSpPr>
        <p:spPr>
          <a:xfrm>
            <a:off x="2728837" y="1140589"/>
            <a:ext cx="632256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Inexiste em outro vocabulário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privilégio de quem está em sintonia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 inglória em outros dicionários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palavra orgulho de toda a lusofonia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470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pan/>
      </p:transition>
    </mc:Choice>
    <mc:Fallback>
      <p:transition spd="slow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1C30998-3B40-4E84-86DB-11EA2350A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4656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451C980-F0D9-4A9F-ADC0-5FD0CE6071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30278" y="0"/>
            <a:ext cx="561372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95055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6EC777-BC06-4389-9774-3494311F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9966DB5-05C8-46E9-8D52-9214FD1EAEFC}"/>
              </a:ext>
            </a:extLst>
          </p:cNvPr>
          <p:cNvSpPr txBox="1"/>
          <p:nvPr/>
        </p:nvSpPr>
        <p:spPr>
          <a:xfrm>
            <a:off x="2697674" y="1556087"/>
            <a:ext cx="633057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registrada em nosso sentimento</a:t>
            </a:r>
          </a:p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nossos apelos e em nossos segredos</a:t>
            </a:r>
          </a:p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Lembrança de bons e maus momentos</a:t>
            </a:r>
          </a:p>
          <a:p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9910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 isInverted="1"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35AF147-C387-467E-BDCF-F27FBD5C0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6460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6EC777-BC06-4389-9774-3494311FF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D23A06-2D37-4B57-A0BC-58B00DC9CE8D}"/>
              </a:ext>
            </a:extLst>
          </p:cNvPr>
          <p:cNvSpPr txBox="1"/>
          <p:nvPr/>
        </p:nvSpPr>
        <p:spPr>
          <a:xfrm>
            <a:off x="2261048" y="1018572"/>
            <a:ext cx="6768199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 que não se traduz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Ela é única e soberana</a:t>
            </a:r>
          </a:p>
          <a:p>
            <a:pPr algn="ctr"/>
            <a:r>
              <a:rPr lang="pt-BR" sz="3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Saudade...tem aquele gostinho de alcaçuz...</a:t>
            </a:r>
          </a:p>
          <a:p>
            <a:pPr algn="ctr"/>
            <a:r>
              <a:rPr lang="pt-BR" sz="3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Luiza </a:t>
            </a:r>
            <a:r>
              <a:rPr lang="pt-BR" sz="32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Bonini</a:t>
            </a:r>
            <a:endParaRPr lang="pt-BR" sz="32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37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pan dir="d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8E3C1FB-BEA4-4717-AED6-625F68E81F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11341AE-45B3-4022-A5E6-4B1A1E8E4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45" y="0"/>
            <a:ext cx="88083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490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B0F6288-E324-44D9-B34C-A79B2CE76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7124E36-0AB1-49BF-80D5-251419D90666}"/>
              </a:ext>
            </a:extLst>
          </p:cNvPr>
          <p:cNvSpPr txBox="1"/>
          <p:nvPr/>
        </p:nvSpPr>
        <p:spPr>
          <a:xfrm>
            <a:off x="2888030" y="528682"/>
            <a:ext cx="6072496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Luiza </a:t>
            </a:r>
            <a:r>
              <a:rPr lang="pt-BR" sz="28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Bonini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raise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up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-Violino, Flauta e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Saxophone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24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183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156</Words>
  <Application>Microsoft Office PowerPoint</Application>
  <PresentationFormat>Apresentação na tela (16:9)</PresentationFormat>
  <Paragraphs>33</Paragraphs>
  <Slides>13</Slides>
  <Notes>3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2021-01-24T01:59:12Z</dcterms:created>
  <dcterms:modified xsi:type="dcterms:W3CDTF">2021-02-13T21:13:16Z</dcterms:modified>
</cp:coreProperties>
</file>