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8" r:id="rId4"/>
    <p:sldId id="260" r:id="rId5"/>
    <p:sldId id="258" r:id="rId6"/>
    <p:sldId id="264" r:id="rId7"/>
    <p:sldId id="265" r:id="rId8"/>
    <p:sldId id="261" r:id="rId9"/>
    <p:sldId id="262" r:id="rId10"/>
    <p:sldId id="269" r:id="rId11"/>
    <p:sldId id="266" r:id="rId12"/>
    <p:sldId id="267" r:id="rId13"/>
    <p:sldId id="271" r:id="rId14"/>
    <p:sldId id="263" r:id="rId15"/>
    <p:sldId id="259" r:id="rId16"/>
    <p:sldId id="270" r:id="rId17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70755-B55F-4B10-8031-86A3E1AE2BC7}" type="datetimeFigureOut">
              <a:rPr lang="pt-BR" smtClean="0"/>
              <a:t>22/08/2020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01B90-7914-4F0A-94EC-1F69C959F7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016100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70755-B55F-4B10-8031-86A3E1AE2BC7}" type="datetimeFigureOut">
              <a:rPr lang="pt-BR" smtClean="0"/>
              <a:t>22/08/2020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01B90-7914-4F0A-94EC-1F69C959F7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861941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70755-B55F-4B10-8031-86A3E1AE2BC7}" type="datetimeFigureOut">
              <a:rPr lang="pt-BR" smtClean="0"/>
              <a:t>22/08/2020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01B90-7914-4F0A-94EC-1F69C959F7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640716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70755-B55F-4B10-8031-86A3E1AE2BC7}" type="datetimeFigureOut">
              <a:rPr lang="pt-BR" smtClean="0"/>
              <a:t>22/08/2020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01B90-7914-4F0A-94EC-1F69C959F7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02566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70755-B55F-4B10-8031-86A3E1AE2BC7}" type="datetimeFigureOut">
              <a:rPr lang="pt-BR" smtClean="0"/>
              <a:t>22/08/2020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01B90-7914-4F0A-94EC-1F69C959F7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240914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70755-B55F-4B10-8031-86A3E1AE2BC7}" type="datetimeFigureOut">
              <a:rPr lang="pt-BR" smtClean="0"/>
              <a:t>22/08/2020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01B90-7914-4F0A-94EC-1F69C959F7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430266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70755-B55F-4B10-8031-86A3E1AE2BC7}" type="datetimeFigureOut">
              <a:rPr lang="pt-BR" smtClean="0"/>
              <a:t>22/08/2020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01B90-7914-4F0A-94EC-1F69C959F7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259630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70755-B55F-4B10-8031-86A3E1AE2BC7}" type="datetimeFigureOut">
              <a:rPr lang="pt-BR" smtClean="0"/>
              <a:t>22/08/2020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01B90-7914-4F0A-94EC-1F69C959F7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268215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70755-B55F-4B10-8031-86A3E1AE2BC7}" type="datetimeFigureOut">
              <a:rPr lang="pt-BR" smtClean="0"/>
              <a:t>22/08/2020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01B90-7914-4F0A-94EC-1F69C959F7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42575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70755-B55F-4B10-8031-86A3E1AE2BC7}" type="datetimeFigureOut">
              <a:rPr lang="pt-BR" smtClean="0"/>
              <a:t>22/08/2020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01B90-7914-4F0A-94EC-1F69C959F7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719051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70755-B55F-4B10-8031-86A3E1AE2BC7}" type="datetimeFigureOut">
              <a:rPr lang="pt-BR" smtClean="0"/>
              <a:t>22/08/2020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01B90-7914-4F0A-94EC-1F69C959F7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609756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>
            <a:alpha val="4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670755-B55F-4B10-8031-86A3E1AE2BC7}" type="datetimeFigureOut">
              <a:rPr lang="pt-BR" smtClean="0"/>
              <a:t>22/08/2020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701B90-7914-4F0A-94EC-1F69C959F7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400876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.br/cleoslides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5" Type="http://schemas.openxmlformats.org/officeDocument/2006/relationships/hyperlink" Target="mailto:cmenegatt2016@gmail.com" TargetMode="External"/><Relationship Id="rId4" Type="http://schemas.openxmlformats.org/officeDocument/2006/relationships/hyperlink" Target="http://www.youtube.com/c/CleoniceMenegattGoelz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piso, edifício, comida, homem&#10;&#10;Descrição gerada automaticamente">
            <a:extLst>
              <a:ext uri="{FF2B5EF4-FFF2-40B4-BE49-F238E27FC236}">
                <a16:creationId xmlns:a16="http://schemas.microsoft.com/office/drawing/2014/main" id="{82AED17B-ECB4-4171-AA9A-5CCB1D750FE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CM 1-É disso que o velho gosta   Gaucho da Fronteira   DVD 50 anos   Part Especial Chitãozinho e Xororó-[AudioTrimmer.com]">
            <a:hlinkClick r:id="" action="ppaction://media"/>
            <a:extLst>
              <a:ext uri="{FF2B5EF4-FFF2-40B4-BE49-F238E27FC236}">
                <a16:creationId xmlns:a16="http://schemas.microsoft.com/office/drawing/2014/main" id="{39A168C0-0D35-4060-B16B-83C96E77109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27315" y="245786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8684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pedra, tapete&#10;&#10;Descrição gerada automaticamente">
            <a:extLst>
              <a:ext uri="{FF2B5EF4-FFF2-40B4-BE49-F238E27FC236}">
                <a16:creationId xmlns:a16="http://schemas.microsoft.com/office/drawing/2014/main" id="{43C969B5-1258-4AA3-80C4-6D0B1CCFE4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homem&#10;&#10;Descrição gerada automaticamente">
            <a:extLst>
              <a:ext uri="{FF2B5EF4-FFF2-40B4-BE49-F238E27FC236}">
                <a16:creationId xmlns:a16="http://schemas.microsoft.com/office/drawing/2014/main" id="{916C1D4B-70CA-46F3-A396-72E47FCCCA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85968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curtains"/>
      </p:transition>
    </mc:Choice>
    <mc:Fallback>
      <p:transition spd="slow" advTm="3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edifício&#10;&#10;Descrição gerada automaticamente">
            <a:extLst>
              <a:ext uri="{FF2B5EF4-FFF2-40B4-BE49-F238E27FC236}">
                <a16:creationId xmlns:a16="http://schemas.microsoft.com/office/drawing/2014/main" id="{2753C5DD-3391-47A9-9745-5F472C9F7E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4104A3DF-1C00-4A67-BD2F-C78A1B12FF65}"/>
              </a:ext>
            </a:extLst>
          </p:cNvPr>
          <p:cNvSpPr/>
          <p:nvPr/>
        </p:nvSpPr>
        <p:spPr>
          <a:xfrm>
            <a:off x="2237707" y="1587640"/>
            <a:ext cx="4507812" cy="12347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Doce Sabor Amargo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A9E54B2D-6812-4054-85C0-9F3F54D639D7}"/>
              </a:ext>
            </a:extLst>
          </p:cNvPr>
          <p:cNvSpPr/>
          <p:nvPr/>
        </p:nvSpPr>
        <p:spPr>
          <a:xfrm>
            <a:off x="2631969" y="3456633"/>
            <a:ext cx="3719288" cy="64633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err="1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Cema</a:t>
            </a:r>
            <a:r>
              <a:rPr lang="pt-BR" sz="5400" b="1" cap="none" spc="0" dirty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 </a:t>
            </a:r>
            <a:r>
              <a:rPr lang="pt-BR" sz="5400" b="1" cap="none" spc="0" dirty="0" err="1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Raizer</a:t>
            </a:r>
            <a:endParaRPr lang="pt-BR" sz="5400" b="1" cap="none" spc="0" dirty="0">
              <a:ln>
                <a:solidFill>
                  <a:schemeClr val="accent2">
                    <a:lumMod val="40000"/>
                    <a:lumOff val="60000"/>
                  </a:schemeClr>
                </a:solidFill>
              </a:ln>
              <a:solidFill>
                <a:srgbClr val="9966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9625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7000">
        <p15:prstTrans prst="prestige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pedra, tapete&#10;&#10;Descrição gerada automaticamente">
            <a:extLst>
              <a:ext uri="{FF2B5EF4-FFF2-40B4-BE49-F238E27FC236}">
                <a16:creationId xmlns:a16="http://schemas.microsoft.com/office/drawing/2014/main" id="{43C969B5-1258-4AA3-80C4-6D0B1CCFE4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Uma imagem contendo mesa, comida, panela, pequeno&#10;&#10;Descrição gerada automaticamente">
            <a:extLst>
              <a:ext uri="{FF2B5EF4-FFF2-40B4-BE49-F238E27FC236}">
                <a16:creationId xmlns:a16="http://schemas.microsoft.com/office/drawing/2014/main" id="{DD5DC28A-4D74-41A7-A737-A0B9B8C287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8325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sh dir="u"/>
      </p:transition>
    </mc:Choice>
    <mc:Fallback>
      <p:transition spd="slow" advTm="3000">
        <p:push dir="u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edifício&#10;&#10;Descrição gerada automaticamente">
            <a:extLst>
              <a:ext uri="{FF2B5EF4-FFF2-40B4-BE49-F238E27FC236}">
                <a16:creationId xmlns:a16="http://schemas.microsoft.com/office/drawing/2014/main" id="{2753C5DD-3391-47A9-9745-5F472C9F7E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35C554F-FF80-4BD2-BAD1-32C8482DA6B7}"/>
              </a:ext>
            </a:extLst>
          </p:cNvPr>
          <p:cNvSpPr txBox="1"/>
          <p:nvPr/>
        </p:nvSpPr>
        <p:spPr>
          <a:xfrm>
            <a:off x="1499245" y="1828801"/>
            <a:ext cx="5921814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Nos dias frios das invernadas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Nas noites quentes dos verões,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A gente se aquece com Mate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E refrigera os corações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Com roda de chimarrão!</a:t>
            </a:r>
          </a:p>
        </p:txBody>
      </p:sp>
    </p:spTree>
    <p:extLst>
      <p:ext uri="{BB962C8B-B14F-4D97-AF65-F5344CB8AC3E}">
        <p14:creationId xmlns:p14="http://schemas.microsoft.com/office/powerpoint/2010/main" val="2624772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pedra, tapete&#10;&#10;Descrição gerada automaticamente">
            <a:extLst>
              <a:ext uri="{FF2B5EF4-FFF2-40B4-BE49-F238E27FC236}">
                <a16:creationId xmlns:a16="http://schemas.microsoft.com/office/drawing/2014/main" id="{43C969B5-1258-4AA3-80C4-6D0B1CCFE4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Uma imagem contendo grama, animal, cavalo, ovelha&#10;&#10;Descrição gerada automaticamente">
            <a:extLst>
              <a:ext uri="{FF2B5EF4-FFF2-40B4-BE49-F238E27FC236}">
                <a16:creationId xmlns:a16="http://schemas.microsoft.com/office/drawing/2014/main" id="{D99E6972-6291-4315-9BAA-7DDE92AB2A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1409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glitter pattern="hexagon"/>
      </p:transition>
    </mc:Choice>
    <mc:Fallback>
      <p:transition spd="slow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pedra, tapete&#10;&#10;Descrição gerada automaticamente">
            <a:extLst>
              <a:ext uri="{FF2B5EF4-FFF2-40B4-BE49-F238E27FC236}">
                <a16:creationId xmlns:a16="http://schemas.microsoft.com/office/drawing/2014/main" id="{43C969B5-1258-4AA3-80C4-6D0B1CCFE4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m 6" descr="Uma imagem contendo comida, frutas&#10;&#10;Descrição gerada automaticamente">
            <a:extLst>
              <a:ext uri="{FF2B5EF4-FFF2-40B4-BE49-F238E27FC236}">
                <a16:creationId xmlns:a16="http://schemas.microsoft.com/office/drawing/2014/main" id="{2F6C6E89-2685-43DF-A505-46B09A09E4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1046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fade/>
      </p:transition>
    </mc:Choice>
    <mc:Fallback>
      <p:transition spd="slow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pedra, tapete&#10;&#10;Descrição gerada automaticamente">
            <a:extLst>
              <a:ext uri="{FF2B5EF4-FFF2-40B4-BE49-F238E27FC236}">
                <a16:creationId xmlns:a16="http://schemas.microsoft.com/office/drawing/2014/main" id="{43C969B5-1258-4AA3-80C4-6D0B1CCFE4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Uma imagem contendo grama, ao ar livre, cachorro, campo&#10;&#10;Descrição gerada automaticamente">
            <a:extLst>
              <a:ext uri="{FF2B5EF4-FFF2-40B4-BE49-F238E27FC236}">
                <a16:creationId xmlns:a16="http://schemas.microsoft.com/office/drawing/2014/main" id="{DA3CB77F-C21E-4918-B966-E90E184A50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5779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omb/>
      </p:transition>
    </mc:Choice>
    <mc:Fallback>
      <p:transition spd="slow" advTm="3000">
        <p:comb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pedra, tapete&#10;&#10;Descrição gerada automaticamente">
            <a:extLst>
              <a:ext uri="{FF2B5EF4-FFF2-40B4-BE49-F238E27FC236}">
                <a16:creationId xmlns:a16="http://schemas.microsoft.com/office/drawing/2014/main" id="{43C969B5-1258-4AA3-80C4-6D0B1CCFE4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m 6" descr="Uma imagem contendo edifício, mesa, quarto, janela&#10;&#10;Descrição gerada automaticamente">
            <a:extLst>
              <a:ext uri="{FF2B5EF4-FFF2-40B4-BE49-F238E27FC236}">
                <a16:creationId xmlns:a16="http://schemas.microsoft.com/office/drawing/2014/main" id="{FD821771-456C-4672-AF09-6C3D796413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3980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ut/>
      </p:transition>
    </mc:Choice>
    <mc:Fallback>
      <p:transition spd="slow" advTm="3000">
        <p:cut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edifício&#10;&#10;Descrição gerada automaticamente">
            <a:extLst>
              <a:ext uri="{FF2B5EF4-FFF2-40B4-BE49-F238E27FC236}">
                <a16:creationId xmlns:a16="http://schemas.microsoft.com/office/drawing/2014/main" id="{2753C5DD-3391-47A9-9745-5F472C9F7E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695F767-21F3-4C0F-A492-0F9B0409EBFE}"/>
              </a:ext>
            </a:extLst>
          </p:cNvPr>
          <p:cNvSpPr txBox="1"/>
          <p:nvPr/>
        </p:nvSpPr>
        <p:spPr>
          <a:xfrm>
            <a:off x="1866020" y="1698172"/>
            <a:ext cx="523108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No calor de uma conversa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Ao doce sabor amargo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No nascer ou por do sol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Amigos se reúnem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Para a dança de tradição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Para ouvir o </a:t>
            </a:r>
            <a:r>
              <a:rPr lang="pt-BR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acordeon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...</a:t>
            </a:r>
          </a:p>
        </p:txBody>
      </p:sp>
    </p:spTree>
    <p:extLst>
      <p:ext uri="{BB962C8B-B14F-4D97-AF65-F5344CB8AC3E}">
        <p14:creationId xmlns:p14="http://schemas.microsoft.com/office/powerpoint/2010/main" val="1378324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pedra, tapete&#10;&#10;Descrição gerada automaticamente">
            <a:extLst>
              <a:ext uri="{FF2B5EF4-FFF2-40B4-BE49-F238E27FC236}">
                <a16:creationId xmlns:a16="http://schemas.microsoft.com/office/drawing/2014/main" id="{43C969B5-1258-4AA3-80C4-6D0B1CCFE4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Uma imagem contendo acordeão, segurando, pente&#10;&#10;Descrição gerada automaticamente">
            <a:extLst>
              <a:ext uri="{FF2B5EF4-FFF2-40B4-BE49-F238E27FC236}">
                <a16:creationId xmlns:a16="http://schemas.microsoft.com/office/drawing/2014/main" id="{0C7AB19F-1072-41C7-B602-85306EC769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680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ripple/>
      </p:transition>
    </mc:Choice>
    <mc:Fallback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pedra, tapete&#10;&#10;Descrição gerada automaticamente">
            <a:extLst>
              <a:ext uri="{FF2B5EF4-FFF2-40B4-BE49-F238E27FC236}">
                <a16:creationId xmlns:a16="http://schemas.microsoft.com/office/drawing/2014/main" id="{43C969B5-1258-4AA3-80C4-6D0B1CCFE4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2F036DE9-F49E-4E14-8073-D5CF906C6B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7705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origami"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pedra, tapete&#10;&#10;Descrição gerada automaticamente">
            <a:extLst>
              <a:ext uri="{FF2B5EF4-FFF2-40B4-BE49-F238E27FC236}">
                <a16:creationId xmlns:a16="http://schemas.microsoft.com/office/drawing/2014/main" id="{43C969B5-1258-4AA3-80C4-6D0B1CCFE4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Uma imagem contendo edifício, janela, pare, placar&#10;&#10;Descrição gerada automaticamente">
            <a:extLst>
              <a:ext uri="{FF2B5EF4-FFF2-40B4-BE49-F238E27FC236}">
                <a16:creationId xmlns:a16="http://schemas.microsoft.com/office/drawing/2014/main" id="{DA8FAC72-58DE-4BBA-AC42-13D9634062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2124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flythrough dir="out" hasBounce="1"/>
      </p:transition>
    </mc:Choice>
    <mc:Fallback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pedra, tapete&#10;&#10;Descrição gerada automaticamente">
            <a:extLst>
              <a:ext uri="{FF2B5EF4-FFF2-40B4-BE49-F238E27FC236}">
                <a16:creationId xmlns:a16="http://schemas.microsoft.com/office/drawing/2014/main" id="{43C969B5-1258-4AA3-80C4-6D0B1CCFE4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D91F3D21-2A9D-4BF7-83F0-357230DBFA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5805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ircle/>
      </p:transition>
    </mc:Choice>
    <mc:Fallback>
      <p:transition spd="slow" advTm="3000">
        <p:circl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m 10">
            <a:extLst>
              <a:ext uri="{FF2B5EF4-FFF2-40B4-BE49-F238E27FC236}">
                <a16:creationId xmlns:a16="http://schemas.microsoft.com/office/drawing/2014/main" id="{38FA6E39-CAB0-4509-A457-09FBAD8A9E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0A2E967-8E2A-4568-9FD0-BCA544698630}"/>
              </a:ext>
            </a:extLst>
          </p:cNvPr>
          <p:cNvSpPr txBox="1"/>
          <p:nvPr/>
        </p:nvSpPr>
        <p:spPr>
          <a:xfrm>
            <a:off x="1195754" y="4381081"/>
            <a:ext cx="21403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Cléo Menegatt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7DA48638-E82E-4E3F-B310-75B611BDDC69}"/>
              </a:ext>
            </a:extLst>
          </p:cNvPr>
          <p:cNvSpPr txBox="1"/>
          <p:nvPr/>
        </p:nvSpPr>
        <p:spPr>
          <a:xfrm>
            <a:off x="5637125" y="4381081"/>
            <a:ext cx="19495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Cema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 </a:t>
            </a:r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Raizer</a:t>
            </a:r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257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sh dir="r"/>
      </p:transition>
    </mc:Choice>
    <mc:Fallback>
      <p:transition spd="slow" advTm="3000">
        <p:push dir="r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edifício&#10;&#10;Descrição gerada automaticamente">
            <a:extLst>
              <a:ext uri="{FF2B5EF4-FFF2-40B4-BE49-F238E27FC236}">
                <a16:creationId xmlns:a16="http://schemas.microsoft.com/office/drawing/2014/main" id="{2753C5DD-3391-47A9-9745-5F472C9F7E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57F1505-069A-44C0-8FBC-263BB64134D4}"/>
              </a:ext>
            </a:extLst>
          </p:cNvPr>
          <p:cNvSpPr txBox="1"/>
          <p:nvPr/>
        </p:nvSpPr>
        <p:spPr>
          <a:xfrm>
            <a:off x="1272642" y="1286190"/>
            <a:ext cx="6320128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Imagens: Internet e Acervo Pessoal</a:t>
            </a:r>
          </a:p>
          <a:p>
            <a:pPr algn="ctr"/>
            <a:r>
              <a:rPr lang="pt-BR" sz="1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Texto: </a:t>
            </a:r>
            <a:r>
              <a:rPr lang="pt-BR" sz="16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Cema</a:t>
            </a:r>
            <a:r>
              <a:rPr lang="pt-BR" sz="1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 </a:t>
            </a:r>
            <a:r>
              <a:rPr lang="pt-BR" sz="16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Raizer</a:t>
            </a:r>
            <a:endParaRPr lang="pt-BR" sz="1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anose="03010101010101010101" pitchFamily="66" charset="0"/>
            </a:endParaRPr>
          </a:p>
          <a:p>
            <a:pPr algn="ctr"/>
            <a:r>
              <a:rPr lang="pt-BR" sz="16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Música:É</a:t>
            </a:r>
            <a:r>
              <a:rPr lang="pt-BR" sz="1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 disso que o velho gosta (Gaúcho da Fronteira)</a:t>
            </a:r>
          </a:p>
          <a:p>
            <a:pPr algn="ctr"/>
            <a:r>
              <a:rPr lang="pt-BR" sz="1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  <a:hlinkClick r:id="rId3"/>
              </a:rPr>
              <a:t>http://www.sergrasan.com.br/cleoslides</a:t>
            </a:r>
            <a:endParaRPr lang="pt-BR" sz="1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anose="03010101010101010101" pitchFamily="66" charset="0"/>
            </a:endParaRPr>
          </a:p>
          <a:p>
            <a:pPr algn="ctr"/>
            <a:endParaRPr lang="pt-BR" sz="1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anose="03010101010101010101" pitchFamily="66" charset="0"/>
            </a:endParaRPr>
          </a:p>
          <a:p>
            <a:pPr algn="ctr"/>
            <a:r>
              <a:rPr lang="pt-BR" sz="1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Canal no Youtube:</a:t>
            </a:r>
          </a:p>
          <a:p>
            <a:pPr algn="ctr"/>
            <a:r>
              <a:rPr lang="pt-BR" sz="1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  <a:hlinkClick r:id="rId4"/>
              </a:rPr>
              <a:t>http://www.youtube.com/c/CleoniceMenegattGoelzer</a:t>
            </a:r>
            <a:endParaRPr lang="pt-BR" sz="1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anose="03010101010101010101" pitchFamily="66" charset="0"/>
            </a:endParaRPr>
          </a:p>
          <a:p>
            <a:pPr algn="ctr"/>
            <a:endParaRPr lang="pt-BR" sz="1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anose="03010101010101010101" pitchFamily="66" charset="0"/>
            </a:endParaRPr>
          </a:p>
          <a:p>
            <a:pPr algn="ctr"/>
            <a:r>
              <a:rPr lang="pt-BR" sz="1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Criação, Formatação e Edição:</a:t>
            </a:r>
          </a:p>
          <a:p>
            <a:pPr algn="ctr"/>
            <a:r>
              <a:rPr lang="pt-BR" sz="1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Cléo Menegatt</a:t>
            </a:r>
          </a:p>
          <a:p>
            <a:pPr algn="ctr"/>
            <a:r>
              <a:rPr lang="pt-BR" sz="1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  <a:hlinkClick r:id="rId5"/>
              </a:rPr>
              <a:t>cmenegatt2016@gmail.com</a:t>
            </a:r>
            <a:endParaRPr lang="pt-BR" sz="1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anose="03010101010101010101" pitchFamily="66" charset="0"/>
            </a:endParaRPr>
          </a:p>
          <a:p>
            <a:pPr algn="ctr"/>
            <a:endParaRPr lang="pt-BR" sz="1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anose="03010101010101010101" pitchFamily="66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62926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14:window dir="vert"/>
      </p:transition>
    </mc:Choice>
    <mc:Fallback>
      <p:transition spd="slow" advTm="9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92</TotalTime>
  <Words>125</Words>
  <Application>Microsoft Office PowerPoint</Application>
  <PresentationFormat>Apresentação na tela (16:9)</PresentationFormat>
  <Paragraphs>26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Lucida Calligraphy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</dc:creator>
  <cp:lastModifiedBy>Cleonice Menegatt</cp:lastModifiedBy>
  <cp:revision>11</cp:revision>
  <dcterms:created xsi:type="dcterms:W3CDTF">2020-08-15T02:41:35Z</dcterms:created>
  <dcterms:modified xsi:type="dcterms:W3CDTF">2020-08-23T00:51:11Z</dcterms:modified>
</cp:coreProperties>
</file>