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71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70" r:id="rId14"/>
    <p:sldId id="267" r:id="rId15"/>
    <p:sldId id="268" r:id="rId16"/>
    <p:sldId id="272" r:id="rId17"/>
    <p:sldId id="273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2553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8829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324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1618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8730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5096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347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1469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1424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24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7332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85DCA-5C04-4712-B0B6-3D82158A0874}" type="datetimeFigureOut">
              <a:rPr lang="pt-BR" smtClean="0"/>
              <a:t>23/01/2020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F1C51-9664-4A04-B63E-648EB82423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3196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bservaredescrever.com.br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Future World Orchestra Hyp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32817" y="2724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4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 rot="21224540">
            <a:off x="668938" y="1594520"/>
            <a:ext cx="765049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MULHER, a ti uma palavra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 rot="21202399">
            <a:off x="2596508" y="3177557"/>
            <a:ext cx="4300403" cy="78632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45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168464">
            <a:off x="477154" y="2091445"/>
            <a:ext cx="53575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amor faz da mulher uma outra pessoa,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diferente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imagem imposta pelo social.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Vera Helena Pessoa </a:t>
            </a:r>
          </a:p>
        </p:txBody>
      </p:sp>
      <p:sp>
        <p:nvSpPr>
          <p:cNvPr id="4" name="CaixaDeTexto 3"/>
          <p:cNvSpPr txBox="1"/>
          <p:nvPr/>
        </p:nvSpPr>
        <p:spPr>
          <a:xfrm rot="21247570">
            <a:off x="1353188" y="3845488"/>
            <a:ext cx="377859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Mulher, tu és o céu e a terra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simultaneamente.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568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prism isContent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109676">
            <a:off x="568726" y="1479968"/>
            <a:ext cx="818204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mulher que se ama tem o seu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templo do Senhor e, moralmente, é estrela.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abandonada afetivamente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homem que lhe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disse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 sedutoras– assim conquistando a sua alma, coração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–,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deve procurá-lo tantas vezes necessário for até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lhe peça perdão pelo mal que lhe causou,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assassinou a sua alma. </a:t>
            </a:r>
          </a:p>
        </p:txBody>
      </p:sp>
    </p:spTree>
    <p:extLst>
      <p:ext uri="{BB962C8B-B14F-4D97-AF65-F5344CB8AC3E}">
        <p14:creationId xmlns:p14="http://schemas.microsoft.com/office/powerpoint/2010/main" val="2913204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0000">
        <p15:prstTrans prst="peelOff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819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12433">
            <a:off x="1037594" y="2202329"/>
            <a:ext cx="747512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 pedido deverá ser acompanhado pelo comportamento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somente assim ambos estarão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mutuamente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Paz, de volta ao crescimento pessoal 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pés nos caminhos de Deus. </a:t>
            </a:r>
          </a:p>
        </p:txBody>
      </p:sp>
    </p:spTree>
    <p:extLst>
      <p:ext uri="{BB962C8B-B14F-4D97-AF65-F5344CB8AC3E}">
        <p14:creationId xmlns:p14="http://schemas.microsoft.com/office/powerpoint/2010/main" val="3602409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000">
        <p14:warp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88066">
            <a:off x="805694" y="1334813"/>
            <a:ext cx="807945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conceito "mulher", aplicado a cada mulher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individual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singular, ainda não consegue dizer tudo,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simplesmente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a mulher-individual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continuamente sendo o não-ser, mudando.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entanto, ainda falta apreendê-la nesse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vir-a-ser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unidade nessa mudança, senão será impossível falar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tanto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conceito "mulher" como da mulher singular e concreta.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falta? </a:t>
            </a:r>
          </a:p>
        </p:txBody>
      </p:sp>
    </p:spTree>
    <p:extLst>
      <p:ext uri="{BB962C8B-B14F-4D97-AF65-F5344CB8AC3E}">
        <p14:creationId xmlns:p14="http://schemas.microsoft.com/office/powerpoint/2010/main" val="2394787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ircle/>
      </p:transition>
    </mc:Choice>
    <mc:Fallback>
      <p:transition spd="slow" advTm="2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13616">
            <a:off x="576946" y="1572619"/>
            <a:ext cx="8419292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originário, a memória,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linguagem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ou seja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quando a mulher singular e concreta vigora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possibilidade de ser mulher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horizonte de mudança e permanência,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pode apreender a mulher-singular-concreta,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que ela é no seu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concrescer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no seu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vir-a-ser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"essa" mulher 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mesmo tempo, ser simplesmente "mulher". </a:t>
            </a:r>
          </a:p>
        </p:txBody>
      </p:sp>
    </p:spTree>
    <p:extLst>
      <p:ext uri="{BB962C8B-B14F-4D97-AF65-F5344CB8AC3E}">
        <p14:creationId xmlns:p14="http://schemas.microsoft.com/office/powerpoint/2010/main" val="37918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ircle/>
      </p:transition>
    </mc:Choice>
    <mc:Fallback>
      <p:transition spd="slow" advTm="2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342152">
            <a:off x="690167" y="1318162"/>
            <a:ext cx="776366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Isso não significa uma essência abstrata do conceito mulher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a tensão entre singularidade e identidade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Daí que Memória como Unidade não é apenas a identidade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unidade significa sempre unidade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identidade e de diferença (singularidade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);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assim, “entre” ser e não ser há um abismo para o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identidade da diferença e a diferença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identidade nos atrai irresistivelmente. </a:t>
            </a:r>
          </a:p>
        </p:txBody>
      </p:sp>
    </p:spTree>
    <p:extLst>
      <p:ext uri="{BB962C8B-B14F-4D97-AF65-F5344CB8AC3E}">
        <p14:creationId xmlns:p14="http://schemas.microsoft.com/office/powerpoint/2010/main" val="47891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000">
        <p:circle/>
      </p:transition>
    </mc:Choice>
    <mc:Fallback>
      <p:transition spd="slow" advTm="2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152208">
            <a:off x="1481564" y="1702675"/>
            <a:ext cx="674255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vigor e a possibilidade são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Éros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Podemos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 o sentido profundo desse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Éros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quando,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outras possibilidades concretas,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concretiza na mulher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nesse horizonte que se pode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pensar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Mulher e Feminismo poeticamente. </a:t>
            </a:r>
          </a:p>
        </p:txBody>
      </p:sp>
    </p:spTree>
    <p:extLst>
      <p:ext uri="{BB962C8B-B14F-4D97-AF65-F5344CB8AC3E}">
        <p14:creationId xmlns:p14="http://schemas.microsoft.com/office/powerpoint/2010/main" val="657091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58975">
            <a:off x="374858" y="1495581"/>
            <a:ext cx="860524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poético é o vigor poético pelo qual cada mulher é essa mulher e,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tempo, ser feminina.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daí que se pode pensar a Mulher como corpo na sua feminilidade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reunião de terra e céu.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podemos pensar aqui terra e céu como conceitos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oriundos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uma visão cosmográfica, mas no que eles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têm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misterioso e sagrado. </a:t>
            </a:r>
          </a:p>
        </p:txBody>
      </p:sp>
    </p:spTree>
    <p:extLst>
      <p:ext uri="{BB962C8B-B14F-4D97-AF65-F5344CB8AC3E}">
        <p14:creationId xmlns:p14="http://schemas.microsoft.com/office/powerpoint/2010/main" val="26848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ircle/>
      </p:transition>
    </mc:Choice>
    <mc:Fallback>
      <p:transition spd="slow" advTm="2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919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83308">
            <a:off x="705775" y="1579800"/>
            <a:ext cx="833273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Hoje, a genética já trabalha com a ideia de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terra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sendo Gaia, ou seja, simplesmente, VIDA.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isso, a mulher está profundamente ligada à Terra.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Terra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Gaia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é vida. Então, não podemos pensar VIDA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algo biológico apenas, mas o próprio vigor e a possibilidade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vital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comparece em tudo e que toda a vida possibilita.</a:t>
            </a:r>
          </a:p>
        </p:txBody>
      </p:sp>
    </p:spTree>
    <p:extLst>
      <p:ext uri="{BB962C8B-B14F-4D97-AF65-F5344CB8AC3E}">
        <p14:creationId xmlns:p14="http://schemas.microsoft.com/office/powerpoint/2010/main" val="1295556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0">
        <p:circle/>
      </p:transition>
    </mc:Choice>
    <mc:Fallback>
      <p:transition spd="slow" advTm="2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192806">
            <a:off x="770264" y="1261242"/>
            <a:ext cx="834555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mulher como mulher tem em si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sintetizado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 esse vigor vital. Então, VIDA é uma questão e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simplesmente um conceito, seja de que ciência for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Referência: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CASTRO, Manuel Antônio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"Poético-ecologia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".</a:t>
            </a: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In: CASTRO, Manuel Antônio de.(org.). </a:t>
            </a:r>
            <a:endParaRPr lang="pt-BR" sz="28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 corpo, mundo e terra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Rio 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Janeiro: 7Letras, 2009. p. 19.</a:t>
            </a:r>
          </a:p>
        </p:txBody>
      </p:sp>
    </p:spTree>
    <p:extLst>
      <p:ext uri="{BB962C8B-B14F-4D97-AF65-F5344CB8AC3E}">
        <p14:creationId xmlns:p14="http://schemas.microsoft.com/office/powerpoint/2010/main" val="155305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829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cover/>
      </p:transition>
    </mc:Choice>
    <mc:Fallback>
      <p:transition spd="slow" advTm="3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21220444">
            <a:off x="1785767" y="991427"/>
            <a:ext cx="6072496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Vera Helena Pessoa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https://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www.observaredescrever.com.br</a:t>
            </a:r>
            <a:endParaRPr lang="pt-BR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Future World </a:t>
            </a:r>
            <a:r>
              <a:rPr lang="pt-BR" sz="2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Orchestra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Hypno</a:t>
            </a:r>
            <a:endParaRPr lang="pt-BR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www.sergrasan.com.br/cleoslides</a:t>
            </a:r>
            <a:endParaRPr lang="pt-BR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http://</a:t>
            </a:r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www.youtube.com/c/CleoniceMenegattGoelzer</a:t>
            </a:r>
            <a:endParaRPr lang="pt-BR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</a:t>
            </a:r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Formatação e Edição:</a:t>
            </a: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6"/>
              </a:rPr>
              <a:t>cmenegatt2016@gmail.com</a:t>
            </a:r>
            <a:endParaRPr lang="pt-BR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882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3000">
        <p15:prstTrans prst="fallOve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653</Words>
  <Application>Microsoft Office PowerPoint</Application>
  <PresentationFormat>Apresentação na tela (16:9)</PresentationFormat>
  <Paragraphs>82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2020-01-11T23:27:20Z</dcterms:created>
  <dcterms:modified xsi:type="dcterms:W3CDTF">2020-01-23T23:26:52Z</dcterms:modified>
</cp:coreProperties>
</file>