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3" r:id="rId5"/>
    <p:sldId id="260" r:id="rId6"/>
    <p:sldId id="264" r:id="rId7"/>
    <p:sldId id="262" r:id="rId8"/>
    <p:sldId id="267" r:id="rId9"/>
    <p:sldId id="261" r:id="rId10"/>
    <p:sldId id="265" r:id="rId11"/>
    <p:sldId id="258" r:id="rId12"/>
    <p:sldId id="266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4" autoAdjust="0"/>
    <p:restoredTop sz="94660"/>
  </p:normalViewPr>
  <p:slideViewPr>
    <p:cSldViewPr snapToGrid="0">
      <p:cViewPr varScale="1">
        <p:scale>
          <a:sx n="95" d="100"/>
          <a:sy n="95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0188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2301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3583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6058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84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801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559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79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6848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0000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438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A31B0-342C-4A1D-8562-108AB644E90A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BBFFB-7523-4604-963D-9C3A0460C6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707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935F4837-2DB7-408B-B739-8834E67786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no interior, mesa, comida, flor&#10;&#10;Descrição gerada automaticamente">
            <a:extLst>
              <a:ext uri="{FF2B5EF4-FFF2-40B4-BE49-F238E27FC236}">
                <a16:creationId xmlns:a16="http://schemas.microsoft.com/office/drawing/2014/main" id="{7379EA9D-048E-43B0-8000-FB630527E7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5" name="CM 8-Ludovico Einaudi   Nuvole Bianche-[AudioTrimmer.com]">
            <a:hlinkClick r:id="" action="ppaction://media"/>
            <a:extLst>
              <a:ext uri="{FF2B5EF4-FFF2-40B4-BE49-F238E27FC236}">
                <a16:creationId xmlns:a16="http://schemas.microsoft.com/office/drawing/2014/main" id="{D4468FE4-F802-4B62-A3EF-BC30396DBD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17266" y="28698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42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309DD63E-D744-4D71-9E83-1A0CA4B43C21}"/>
              </a:ext>
            </a:extLst>
          </p:cNvPr>
          <p:cNvSpPr/>
          <p:nvPr/>
        </p:nvSpPr>
        <p:spPr>
          <a:xfrm>
            <a:off x="3383104" y="904351"/>
            <a:ext cx="3500018" cy="83282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C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Soneto Do Perdão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C421F91-D06D-4BF3-A541-AB1DDB74D509}"/>
              </a:ext>
            </a:extLst>
          </p:cNvPr>
          <p:cNvSpPr/>
          <p:nvPr/>
        </p:nvSpPr>
        <p:spPr>
          <a:xfrm>
            <a:off x="3878108" y="2482995"/>
            <a:ext cx="251001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C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Marcial </a:t>
            </a:r>
            <a:r>
              <a:rPr lang="pt-BR" sz="5400" b="1" cap="none" spc="0" dirty="0" err="1">
                <a:ln w="0">
                  <a:solidFill>
                    <a:srgbClr val="C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Salaverry</a:t>
            </a:r>
            <a:endParaRPr lang="pt-BR" sz="5400" b="1" cap="none" spc="0" dirty="0">
              <a:ln w="0">
                <a:solidFill>
                  <a:srgbClr val="C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876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wind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CB9D79-B091-4D5B-8999-94F2C4C146C7}"/>
              </a:ext>
            </a:extLst>
          </p:cNvPr>
          <p:cNvSpPr txBox="1"/>
          <p:nvPr/>
        </p:nvSpPr>
        <p:spPr>
          <a:xfrm>
            <a:off x="3291221" y="1336431"/>
            <a:ext cx="367761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verdadeiro perdão,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que temos necessidade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nossa felicidade,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encontramo-lo em nosso coração.</a:t>
            </a:r>
          </a:p>
        </p:txBody>
      </p:sp>
    </p:spTree>
    <p:extLst>
      <p:ext uri="{BB962C8B-B14F-4D97-AF65-F5344CB8AC3E}">
        <p14:creationId xmlns:p14="http://schemas.microsoft.com/office/powerpoint/2010/main" val="414644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ao ar livre, edifício, flor, vermelho&#10;&#10;Descrição gerada automaticamente">
            <a:extLst>
              <a:ext uri="{FF2B5EF4-FFF2-40B4-BE49-F238E27FC236}">
                <a16:creationId xmlns:a16="http://schemas.microsoft.com/office/drawing/2014/main" id="{4238104E-3EB2-42E1-9EF0-6030DDF30E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219" y="404036"/>
            <a:ext cx="4212326" cy="3663467"/>
          </a:xfrm>
          <a:prstGeom prst="rect">
            <a:avLst/>
          </a:prstGeom>
          <a:effectLst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val="333489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glitter pattern="hexagon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3CE062-E1B7-43FF-8342-F0DB0DBB919B}"/>
              </a:ext>
            </a:extLst>
          </p:cNvPr>
          <p:cNvSpPr txBox="1"/>
          <p:nvPr/>
        </p:nvSpPr>
        <p:spPr>
          <a:xfrm>
            <a:off x="3133760" y="1366575"/>
            <a:ext cx="39661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Temos que sentir o arrependimento,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fundo de nossa alma,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lenitivo que acalma,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nos alivia o pensamento.</a:t>
            </a:r>
          </a:p>
        </p:txBody>
      </p:sp>
    </p:spTree>
    <p:extLst>
      <p:ext uri="{BB962C8B-B14F-4D97-AF65-F5344CB8AC3E}">
        <p14:creationId xmlns:p14="http://schemas.microsoft.com/office/powerpoint/2010/main" val="2087247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embaçado, homem&#10;&#10;Descrição gerada automaticamente">
            <a:extLst>
              <a:ext uri="{FF2B5EF4-FFF2-40B4-BE49-F238E27FC236}">
                <a16:creationId xmlns:a16="http://schemas.microsoft.com/office/drawing/2014/main" id="{7369E0ED-8DBE-4C51-B1CF-1B6292579D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897" y="476542"/>
            <a:ext cx="4183117" cy="3611982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287538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crush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E1C3303-8FFB-4323-8A3D-708DD0C66C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0552" y="2385806"/>
            <a:ext cx="182896" cy="37188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B6DFF31-4EED-4476-8313-4B0B7FD09B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2952" y="2538206"/>
            <a:ext cx="182896" cy="37188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D4AD39B-A40D-4B87-A113-0C0B1A458DE6}"/>
              </a:ext>
            </a:extLst>
          </p:cNvPr>
          <p:cNvSpPr txBox="1"/>
          <p:nvPr/>
        </p:nvSpPr>
        <p:spPr>
          <a:xfrm>
            <a:off x="3121380" y="1567893"/>
            <a:ext cx="403347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a alma encontrará paz,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sendo disso capaz,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se arrepender com sinceridade.</a:t>
            </a:r>
          </a:p>
        </p:txBody>
      </p:sp>
    </p:spTree>
    <p:extLst>
      <p:ext uri="{BB962C8B-B14F-4D97-AF65-F5344CB8AC3E}">
        <p14:creationId xmlns:p14="http://schemas.microsoft.com/office/powerpoint/2010/main" val="38308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grama, flor&#10;&#10;Descrição gerada automaticamente">
            <a:extLst>
              <a:ext uri="{FF2B5EF4-FFF2-40B4-BE49-F238E27FC236}">
                <a16:creationId xmlns:a16="http://schemas.microsoft.com/office/drawing/2014/main" id="{8DCE26D2-2B99-4A14-96E5-B58299B874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876" y="531628"/>
            <a:ext cx="4340162" cy="374000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9418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4000">
        <p14:reveal/>
      </p:transition>
    </mc:Choice>
    <mc:Fallback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71E703F-FCAA-4144-A91C-082304A05EC3}"/>
              </a:ext>
            </a:extLst>
          </p:cNvPr>
          <p:cNvSpPr txBox="1"/>
          <p:nvPr/>
        </p:nvSpPr>
        <p:spPr>
          <a:xfrm>
            <a:off x="3374856" y="1467059"/>
            <a:ext cx="331052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Dentro de nosso coração,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o real perdão,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trará felicidade.</a:t>
            </a:r>
          </a:p>
        </p:txBody>
      </p:sp>
    </p:spTree>
    <p:extLst>
      <p:ext uri="{BB962C8B-B14F-4D97-AF65-F5344CB8AC3E}">
        <p14:creationId xmlns:p14="http://schemas.microsoft.com/office/powerpoint/2010/main" val="223130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comida, mesa, coberto, diferente&#10;&#10;Descrição gerada automaticamente">
            <a:extLst>
              <a:ext uri="{FF2B5EF4-FFF2-40B4-BE49-F238E27FC236}">
                <a16:creationId xmlns:a16="http://schemas.microsoft.com/office/drawing/2014/main" id="{BE38806C-2288-446C-90BA-3928AA9DCE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428" y="562708"/>
            <a:ext cx="4019225" cy="3396343"/>
          </a:xfrm>
          <a:prstGeom prst="rect">
            <a:avLst/>
          </a:prstGeom>
          <a:effectLst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363702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circle/>
      </p:transition>
    </mc:Choice>
    <mc:Fallback>
      <p:transition spd="slow" advTm="4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foto, espelho, pendurado, quarto&#10;&#10;Descrição gerada automaticamente">
            <a:extLst>
              <a:ext uri="{FF2B5EF4-FFF2-40B4-BE49-F238E27FC236}">
                <a16:creationId xmlns:a16="http://schemas.microsoft.com/office/drawing/2014/main" id="{086D9529-45EA-4D28-9872-DE4FF2ABC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383A0E3-49B3-42CD-AC60-95C4FFDA4CBA}"/>
              </a:ext>
            </a:extLst>
          </p:cNvPr>
          <p:cNvSpPr txBox="1"/>
          <p:nvPr/>
        </p:nvSpPr>
        <p:spPr>
          <a:xfrm>
            <a:off x="5385916" y="4620280"/>
            <a:ext cx="23718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Cléo Menegatt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7557991-8CF1-4F03-8F24-DBDF3F5C6939}"/>
              </a:ext>
            </a:extLst>
          </p:cNvPr>
          <p:cNvSpPr txBox="1"/>
          <p:nvPr/>
        </p:nvSpPr>
        <p:spPr>
          <a:xfrm>
            <a:off x="864158" y="4620280"/>
            <a:ext cx="27712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Marcial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Salaverry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5716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16C41D86-A21F-4E2D-BFF5-7FC784206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7154862-C794-418D-979F-52BAF674152D}"/>
              </a:ext>
            </a:extLst>
          </p:cNvPr>
          <p:cNvSpPr txBox="1"/>
          <p:nvPr/>
        </p:nvSpPr>
        <p:spPr>
          <a:xfrm>
            <a:off x="2759116" y="848201"/>
            <a:ext cx="4622356" cy="34470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Texto: Marcial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Salaverry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Música:Ludovico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Einaudi-Nuvole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Bianque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3484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0000">
        <p14:flip dir="l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135</Words>
  <Application>Microsoft Office PowerPoint</Application>
  <PresentationFormat>Apresentação na tela (16:9)</PresentationFormat>
  <Paragraphs>27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</cp:lastModifiedBy>
  <cp:revision>13</cp:revision>
  <dcterms:created xsi:type="dcterms:W3CDTF">2020-05-19T01:36:58Z</dcterms:created>
  <dcterms:modified xsi:type="dcterms:W3CDTF">2020-06-19T18:39:10Z</dcterms:modified>
</cp:coreProperties>
</file>