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4" r:id="rId4"/>
    <p:sldId id="257" r:id="rId5"/>
    <p:sldId id="269" r:id="rId6"/>
    <p:sldId id="259" r:id="rId7"/>
    <p:sldId id="270" r:id="rId8"/>
    <p:sldId id="268" r:id="rId9"/>
    <p:sldId id="265" r:id="rId10"/>
    <p:sldId id="267" r:id="rId11"/>
    <p:sldId id="263" r:id="rId12"/>
    <p:sldId id="258" r:id="rId13"/>
    <p:sldId id="262" r:id="rId14"/>
    <p:sldId id="261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4946-18E4-434D-8870-F4C2813956FC}" type="datetimeFigureOut">
              <a:rPr lang="pt-BR" smtClean="0"/>
              <a:t>05/03/2024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16D9E-0395-4115-83B4-9769161785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714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4946-18E4-434D-8870-F4C2813956FC}" type="datetimeFigureOut">
              <a:rPr lang="pt-BR" smtClean="0"/>
              <a:t>05/03/2024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16D9E-0395-4115-83B4-9769161785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1773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4946-18E4-434D-8870-F4C2813956FC}" type="datetimeFigureOut">
              <a:rPr lang="pt-BR" smtClean="0"/>
              <a:t>05/03/2024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16D9E-0395-4115-83B4-9769161785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9954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4946-18E4-434D-8870-F4C2813956FC}" type="datetimeFigureOut">
              <a:rPr lang="pt-BR" smtClean="0"/>
              <a:t>05/03/2024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16D9E-0395-4115-83B4-9769161785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0934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4946-18E4-434D-8870-F4C2813956FC}" type="datetimeFigureOut">
              <a:rPr lang="pt-BR" smtClean="0"/>
              <a:t>05/03/2024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16D9E-0395-4115-83B4-9769161785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0514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4946-18E4-434D-8870-F4C2813956FC}" type="datetimeFigureOut">
              <a:rPr lang="pt-BR" smtClean="0"/>
              <a:t>05/03/2024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16D9E-0395-4115-83B4-9769161785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6590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4946-18E4-434D-8870-F4C2813956FC}" type="datetimeFigureOut">
              <a:rPr lang="pt-BR" smtClean="0"/>
              <a:t>05/03/2024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16D9E-0395-4115-83B4-9769161785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4994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4946-18E4-434D-8870-F4C2813956FC}" type="datetimeFigureOut">
              <a:rPr lang="pt-BR" smtClean="0"/>
              <a:t>05/03/2024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16D9E-0395-4115-83B4-9769161785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3479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4946-18E4-434D-8870-F4C2813956FC}" type="datetimeFigureOut">
              <a:rPr lang="pt-BR" smtClean="0"/>
              <a:t>05/03/2024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16D9E-0395-4115-83B4-9769161785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7540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4946-18E4-434D-8870-F4C2813956FC}" type="datetimeFigureOut">
              <a:rPr lang="pt-BR" smtClean="0"/>
              <a:t>05/03/2024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16D9E-0395-4115-83B4-9769161785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2515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4946-18E4-434D-8870-F4C2813956FC}" type="datetimeFigureOut">
              <a:rPr lang="pt-BR" smtClean="0"/>
              <a:t>05/03/2024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16D9E-0395-4115-83B4-9769161785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2866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44946-18E4-434D-8870-F4C2813956FC}" type="datetimeFigureOut">
              <a:rPr lang="pt-BR" smtClean="0"/>
              <a:t>05/03/2024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016D9E-0395-4115-83B4-9769161785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1961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F7BAFF9-A321-AEFD-0FEC-33977584F2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lauta de Pan  - Frank Pourcel">
            <a:hlinkClick r:id="" action="ppaction://media"/>
            <a:extLst>
              <a:ext uri="{FF2B5EF4-FFF2-40B4-BE49-F238E27FC236}">
                <a16:creationId xmlns:a16="http://schemas.microsoft.com/office/drawing/2014/main" id="{EE88D493-4D60-0B60-6B37-DD8F8702BE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5070" y="2432602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060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81E81C2-F2B4-7231-DBA0-3DE585148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C53E4C2-52E1-CF87-6045-EE2BC653CEDE}"/>
              </a:ext>
            </a:extLst>
          </p:cNvPr>
          <p:cNvSpPr/>
          <p:nvPr/>
        </p:nvSpPr>
        <p:spPr>
          <a:xfrm>
            <a:off x="2394253" y="1879252"/>
            <a:ext cx="3878418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4050" b="1" dirty="0">
                <a:ln w="0"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Um Pouco de Nós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E53333A-8DF6-B647-2278-81A6C51B2209}"/>
              </a:ext>
            </a:extLst>
          </p:cNvPr>
          <p:cNvSpPr/>
          <p:nvPr/>
        </p:nvSpPr>
        <p:spPr>
          <a:xfrm>
            <a:off x="3809619" y="2951058"/>
            <a:ext cx="1783180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4050" b="1" dirty="0" err="1">
                <a:ln w="0"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ZzCouto</a:t>
            </a:r>
            <a:endParaRPr lang="pt-BR" sz="4050" b="1" dirty="0">
              <a:ln w="0">
                <a:solidFill>
                  <a:srgbClr val="7030A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973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81E81C2-F2B4-7231-DBA0-3DE585148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817C8B4-3E18-7BEE-984B-3A879A4941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243" y="487018"/>
            <a:ext cx="6698975" cy="446267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11252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ll dir="r"/>
      </p:transition>
    </mc:Choice>
    <mc:Fallback>
      <p:transition spd="slow" advTm="3000">
        <p:pull dir="r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81E81C2-F2B4-7231-DBA0-3DE585148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29451F7-F50F-186A-CA1C-F5B8A6FF648C}"/>
              </a:ext>
            </a:extLst>
          </p:cNvPr>
          <p:cNvSpPr txBox="1"/>
          <p:nvPr/>
        </p:nvSpPr>
        <p:spPr>
          <a:xfrm>
            <a:off x="1691254" y="1759226"/>
            <a:ext cx="528053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Céu, mar, terra e o infinito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 imagem brilha no olhar.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Existe em tudo um pouco de nós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distância não há de apagar...</a:t>
            </a:r>
          </a:p>
        </p:txBody>
      </p:sp>
    </p:spTree>
    <p:extLst>
      <p:ext uri="{BB962C8B-B14F-4D97-AF65-F5344CB8AC3E}">
        <p14:creationId xmlns:p14="http://schemas.microsoft.com/office/powerpoint/2010/main" val="4004693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push dir="u"/>
      </p:transition>
    </mc:Choice>
    <mc:Fallback>
      <p:transition spd="slow" advTm="10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81E81C2-F2B4-7231-DBA0-3DE585148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2ADD0C4-694F-DE21-A882-23489CC9D8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974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honeycomb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81E81C2-F2B4-7231-DBA0-3DE585148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1BA71AC-66A8-C33B-D14A-02FD6AA7E38B}"/>
              </a:ext>
            </a:extLst>
          </p:cNvPr>
          <p:cNvSpPr txBox="1"/>
          <p:nvPr/>
        </p:nvSpPr>
        <p:spPr>
          <a:xfrm>
            <a:off x="1252452" y="1808921"/>
            <a:ext cx="619432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corpo impregnado carrega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essência do aroma dos seus cheiros.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Doce cumplicidade que marcou profundo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pouco de nós para sermos parceiros...</a:t>
            </a:r>
          </a:p>
        </p:txBody>
      </p:sp>
    </p:spTree>
    <p:extLst>
      <p:ext uri="{BB962C8B-B14F-4D97-AF65-F5344CB8AC3E}">
        <p14:creationId xmlns:p14="http://schemas.microsoft.com/office/powerpoint/2010/main" val="1706266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push dir="d"/>
      </p:transition>
    </mc:Choice>
    <mc:Fallback>
      <p:transition spd="slow" advTm="10000">
        <p:push dir="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81E81C2-F2B4-7231-DBA0-3DE585148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DF7E9C4-53F5-7445-97E4-F9B533CE36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56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81E81C2-F2B4-7231-DBA0-3DE585148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D5D4FA7-382B-7F4A-6F12-84623491CB03}"/>
              </a:ext>
            </a:extLst>
          </p:cNvPr>
          <p:cNvSpPr txBox="1"/>
          <p:nvPr/>
        </p:nvSpPr>
        <p:spPr>
          <a:xfrm>
            <a:off x="1427619" y="1828800"/>
            <a:ext cx="564128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importa perto ou longe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pouco de nós se une em segundos.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Nossos desejos se transformam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sentimentos mais profundos...</a:t>
            </a:r>
          </a:p>
        </p:txBody>
      </p:sp>
    </p:spTree>
    <p:extLst>
      <p:ext uri="{BB962C8B-B14F-4D97-AF65-F5344CB8AC3E}">
        <p14:creationId xmlns:p14="http://schemas.microsoft.com/office/powerpoint/2010/main" val="3378519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:pull dir="ld"/>
      </p:transition>
    </mc:Choice>
    <mc:Fallback>
      <p:transition spd="slow" advTm="8000">
        <p:pull dir="l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81E81C2-F2B4-7231-DBA0-3DE585148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51B156E-FF70-B4F8-16FF-F79D56C2B7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26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81E81C2-F2B4-7231-DBA0-3DE585148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686B5CD-3F62-49A0-D0DE-816CEB3D125B}"/>
              </a:ext>
            </a:extLst>
          </p:cNvPr>
          <p:cNvSpPr txBox="1"/>
          <p:nvPr/>
        </p:nvSpPr>
        <p:spPr>
          <a:xfrm>
            <a:off x="1144591" y="1818861"/>
            <a:ext cx="6349815" cy="24468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tempo para o amor que não passa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corações se tornou cativo.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como roseira que perde as folhas e sobrevive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pouco de nós e o amor estará vivo...</a:t>
            </a:r>
          </a:p>
          <a:p>
            <a:pPr algn="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RJ -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Fev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/2020</a:t>
            </a:r>
            <a:endParaRPr lang="pt-BR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083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push dir="r"/>
      </p:transition>
    </mc:Choice>
    <mc:Fallback>
      <p:transition spd="slow" advTm="10000">
        <p:push dir="r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81E81C2-F2B4-7231-DBA0-3DE585148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4B7968E-CF08-1D26-31FE-2C37362B72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759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blinds dir="vert"/>
      </p:transition>
    </mc:Choice>
    <mc:Fallback>
      <p:transition spd="slow" advTm="3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2EE7B5BC-94BC-9DCC-DAB5-6051BD768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820B4631-C556-500C-3A70-50D9BC7B756C}"/>
              </a:ext>
            </a:extLst>
          </p:cNvPr>
          <p:cNvSpPr txBox="1"/>
          <p:nvPr/>
        </p:nvSpPr>
        <p:spPr>
          <a:xfrm>
            <a:off x="1530626" y="636105"/>
            <a:ext cx="1194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ZzCouto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0A095D30-CD33-AB53-3C43-2512D8D66C45}"/>
              </a:ext>
            </a:extLst>
          </p:cNvPr>
          <p:cNvSpPr txBox="1"/>
          <p:nvPr/>
        </p:nvSpPr>
        <p:spPr>
          <a:xfrm>
            <a:off x="5874027" y="636105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5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2000">
        <p15:prstTrans prst="prestige"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81E81C2-F2B4-7231-DBA0-3DE585148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D8536C4-58CE-90CE-3B12-383F4A0616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966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split orient="vert"/>
      </p:transition>
    </mc:Choice>
    <mc:Fallback>
      <p:transition spd="slow" advTm="3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81E81C2-F2B4-7231-DBA0-3DE585148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881C0FA-39F2-A50E-CE80-C6CDA72AF149}"/>
              </a:ext>
            </a:extLst>
          </p:cNvPr>
          <p:cNvSpPr txBox="1"/>
          <p:nvPr/>
        </p:nvSpPr>
        <p:spPr>
          <a:xfrm>
            <a:off x="1984350" y="1212574"/>
            <a:ext cx="4397359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1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ZzCouto</a:t>
            </a:r>
            <a:endParaRPr lang="pt-BR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Música:Flauta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de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Pan-Frank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Pourcel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234103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17000">
        <p14:ripple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112</TotalTime>
  <Words>169</Words>
  <Application>Microsoft Office PowerPoint</Application>
  <PresentationFormat>Apresentação na tela (16:9)</PresentationFormat>
  <Paragraphs>30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2024-02-14T22:59:33Z</dcterms:created>
  <dcterms:modified xsi:type="dcterms:W3CDTF">2024-03-06T01:24:57Z</dcterms:modified>
</cp:coreProperties>
</file>