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8" r:id="rId3"/>
    <p:sldId id="257" r:id="rId4"/>
    <p:sldId id="258" r:id="rId5"/>
    <p:sldId id="264" r:id="rId6"/>
    <p:sldId id="261" r:id="rId7"/>
    <p:sldId id="265" r:id="rId8"/>
    <p:sldId id="262" r:id="rId9"/>
    <p:sldId id="267" r:id="rId10"/>
    <p:sldId id="263" r:id="rId11"/>
    <p:sldId id="266" r:id="rId12"/>
    <p:sldId id="259" r:id="rId13"/>
    <p:sldId id="260" r:id="rId14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00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3B601A-34F9-4CBD-BD68-2DBDD90A0493}" type="datetimeFigureOut">
              <a:rPr lang="pt-BR" smtClean="0"/>
              <a:t>19/07/2019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85E92-5469-4CF4-86C9-EBFFFB9F45C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399431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3B601A-34F9-4CBD-BD68-2DBDD90A0493}" type="datetimeFigureOut">
              <a:rPr lang="pt-BR" smtClean="0"/>
              <a:t>19/07/2019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85E92-5469-4CF4-86C9-EBFFFB9F45C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259936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3B601A-34F9-4CBD-BD68-2DBDD90A0493}" type="datetimeFigureOut">
              <a:rPr lang="pt-BR" smtClean="0"/>
              <a:t>19/07/2019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85E92-5469-4CF4-86C9-EBFFFB9F45C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773434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3B601A-34F9-4CBD-BD68-2DBDD90A0493}" type="datetimeFigureOut">
              <a:rPr lang="pt-BR" smtClean="0"/>
              <a:t>19/07/2019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85E92-5469-4CF4-86C9-EBFFFB9F45C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683781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3B601A-34F9-4CBD-BD68-2DBDD90A0493}" type="datetimeFigureOut">
              <a:rPr lang="pt-BR" smtClean="0"/>
              <a:t>19/07/2019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85E92-5469-4CF4-86C9-EBFFFB9F45C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9781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3B601A-34F9-4CBD-BD68-2DBDD90A0493}" type="datetimeFigureOut">
              <a:rPr lang="pt-BR" smtClean="0"/>
              <a:t>19/07/2019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85E92-5469-4CF4-86C9-EBFFFB9F45C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790015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3B601A-34F9-4CBD-BD68-2DBDD90A0493}" type="datetimeFigureOut">
              <a:rPr lang="pt-BR" smtClean="0"/>
              <a:t>19/07/2019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85E92-5469-4CF4-86C9-EBFFFB9F45C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655766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3B601A-34F9-4CBD-BD68-2DBDD90A0493}" type="datetimeFigureOut">
              <a:rPr lang="pt-BR" smtClean="0"/>
              <a:t>19/07/2019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85E92-5469-4CF4-86C9-EBFFFB9F45C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740506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3B601A-34F9-4CBD-BD68-2DBDD90A0493}" type="datetimeFigureOut">
              <a:rPr lang="pt-BR" smtClean="0"/>
              <a:t>19/07/2019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85E92-5469-4CF4-86C9-EBFFFB9F45C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807650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3B601A-34F9-4CBD-BD68-2DBDD90A0493}" type="datetimeFigureOut">
              <a:rPr lang="pt-BR" smtClean="0"/>
              <a:t>19/07/2019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85E92-5469-4CF4-86C9-EBFFFB9F45C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417951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3B601A-34F9-4CBD-BD68-2DBDD90A0493}" type="datetimeFigureOut">
              <a:rPr lang="pt-BR" smtClean="0"/>
              <a:t>19/07/2019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85E92-5469-4CF4-86C9-EBFFFB9F45C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488657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3300">
            <a:alpha val="8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3B601A-34F9-4CBD-BD68-2DBDD90A0493}" type="datetimeFigureOut">
              <a:rPr lang="pt-BR" smtClean="0"/>
              <a:t>19/07/2019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285E92-5469-4CF4-86C9-EBFFFB9F45C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46990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10-Lose You - Sad &amp; Emotional Piano Song Instrumenta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13362" y="238368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49546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35864">
            <a:off x="1135803" y="514876"/>
            <a:ext cx="6835225" cy="4565462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9658912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3000">
        <p15:prstTrans prst="curtains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 rot="877986">
            <a:off x="4941035" y="1336679"/>
            <a:ext cx="3176526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Instante Ligeiro</a:t>
            </a:r>
            <a:endParaRPr lang="pt-BR" sz="5400" b="1" cap="none" spc="0" dirty="0">
              <a:ln>
                <a:solidFill>
                  <a:schemeClr val="accent2">
                    <a:lumMod val="75000"/>
                  </a:schemeClr>
                </a:solidFill>
              </a:ln>
              <a:solidFill>
                <a:srgbClr val="99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7" name="Retângulo 6"/>
          <p:cNvSpPr/>
          <p:nvPr/>
        </p:nvSpPr>
        <p:spPr>
          <a:xfrm rot="889402">
            <a:off x="4915520" y="2782110"/>
            <a:ext cx="2842564" cy="67932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Ariovaldo </a:t>
            </a:r>
            <a:r>
              <a:rPr lang="pt-BR" sz="5400" b="1" cap="none" spc="0" dirty="0" err="1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Cavarzan</a:t>
            </a:r>
            <a:endParaRPr lang="pt-BR" sz="5400" b="1" cap="none" spc="0" dirty="0">
              <a:ln>
                <a:solidFill>
                  <a:schemeClr val="accent2">
                    <a:lumMod val="75000"/>
                  </a:schemeClr>
                </a:solidFill>
              </a:ln>
              <a:solidFill>
                <a:srgbClr val="99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0113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8000">
        <p14:prism isContent="1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802733" y="1585608"/>
            <a:ext cx="5141152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Foi doce a entrega, nascida do beijo,</a:t>
            </a:r>
          </a:p>
          <a:p>
            <a:pPr algn="ctr"/>
            <a:r>
              <a:rPr lang="pt-BR" sz="2800" b="1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Sinfonia tocada em acordes de coração.</a:t>
            </a:r>
          </a:p>
          <a:p>
            <a:pPr algn="ctr"/>
            <a:r>
              <a:rPr lang="pt-BR" sz="2800" b="1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Restou arrepio de aragem, em solfejo,</a:t>
            </a:r>
          </a:p>
          <a:p>
            <a:pPr algn="ctr"/>
            <a:r>
              <a:rPr lang="pt-BR" sz="2800" b="1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Soprando de leve, em folhas no chão.</a:t>
            </a:r>
          </a:p>
        </p:txBody>
      </p:sp>
    </p:spTree>
    <p:extLst>
      <p:ext uri="{BB962C8B-B14F-4D97-AF65-F5344CB8AC3E}">
        <p14:creationId xmlns:p14="http://schemas.microsoft.com/office/powerpoint/2010/main" val="3657031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:pull dir="u"/>
      </p:transition>
    </mc:Choice>
    <mc:Fallback>
      <p:transition spd="slow" advTm="10000">
        <p:pull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8877" y="690664"/>
            <a:ext cx="6099242" cy="3762172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588158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pageCurlSingl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777484" y="1536970"/>
            <a:ext cx="5224507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importa, se o instante ligeiro</a:t>
            </a:r>
          </a:p>
          <a:p>
            <a:pPr algn="ctr"/>
            <a:r>
              <a:rPr lang="pt-BR" sz="2800" b="1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Foi painel grafitado, enfeitando paixão,</a:t>
            </a:r>
          </a:p>
          <a:p>
            <a:pPr algn="ctr"/>
            <a:r>
              <a:rPr lang="pt-BR" sz="2800" b="1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 preocupar-se se foi passageiro</a:t>
            </a:r>
          </a:p>
          <a:p>
            <a:pPr algn="ctr"/>
            <a:r>
              <a:rPr lang="pt-BR" sz="2800" b="1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Ou se ventania embalando emoção?</a:t>
            </a:r>
          </a:p>
        </p:txBody>
      </p:sp>
    </p:spTree>
    <p:extLst>
      <p:ext uri="{BB962C8B-B14F-4D97-AF65-F5344CB8AC3E}">
        <p14:creationId xmlns:p14="http://schemas.microsoft.com/office/powerpoint/2010/main" val="853127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957" y="285750"/>
            <a:ext cx="6410527" cy="4572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686652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pageCurlSingl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809757" y="1663809"/>
            <a:ext cx="5166800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Enquanto houver lua, do alto espiando,</a:t>
            </a:r>
          </a:p>
          <a:p>
            <a:pPr algn="ctr"/>
            <a:r>
              <a:rPr lang="pt-BR" sz="2800" b="1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sol aquecendo saudades de amor,</a:t>
            </a:r>
          </a:p>
          <a:p>
            <a:pPr algn="ctr"/>
            <a:r>
              <a:rPr lang="pt-BR" sz="2800" b="1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Ficará a espera, a certeza, sonhando,</a:t>
            </a:r>
          </a:p>
          <a:p>
            <a:pPr algn="ctr"/>
            <a:r>
              <a:rPr lang="pt-BR" sz="2800" b="1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Doces lembranças enfeitadas de cor.</a:t>
            </a:r>
          </a:p>
        </p:txBody>
      </p:sp>
    </p:spTree>
    <p:extLst>
      <p:ext uri="{BB962C8B-B14F-4D97-AF65-F5344CB8AC3E}">
        <p14:creationId xmlns:p14="http://schemas.microsoft.com/office/powerpoint/2010/main" val="137456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:fade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30818">
            <a:off x="1031652" y="179867"/>
            <a:ext cx="6882166" cy="4544496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6484514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pageCurlSingl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427728" y="1488333"/>
            <a:ext cx="6035627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Folhas mortas rodopiam em balés de passado.</a:t>
            </a:r>
          </a:p>
          <a:p>
            <a:pPr algn="ctr"/>
            <a:r>
              <a:rPr lang="pt-BR" sz="2400" b="1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Pirilampos</a:t>
            </a:r>
            <a:r>
              <a:rPr lang="pt-BR" sz="2800" b="1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ofuscam estrelas em noites sem </a:t>
            </a:r>
            <a:r>
              <a:rPr lang="pt-BR" sz="2400" b="1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fim.</a:t>
            </a:r>
            <a:endParaRPr lang="pt-BR" sz="2800" b="1" dirty="0">
              <a:solidFill>
                <a:srgbClr val="99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a vida que segue, soprando, apressada,</a:t>
            </a:r>
          </a:p>
          <a:p>
            <a:pPr algn="ctr"/>
            <a:r>
              <a:rPr lang="pt-BR" sz="2800" b="1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Guiando os amantes em caminhos afins.</a:t>
            </a:r>
          </a:p>
          <a:p>
            <a:pPr algn="ctr"/>
            <a:r>
              <a:rPr lang="pt-BR" sz="2800" b="1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  <a:p>
            <a:pPr algn="ctr"/>
            <a:r>
              <a:rPr lang="pt-BR" sz="2000" b="1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Campinas, 18 de setembro de 2013</a:t>
            </a:r>
          </a:p>
        </p:txBody>
      </p:sp>
    </p:spTree>
    <p:extLst>
      <p:ext uri="{BB962C8B-B14F-4D97-AF65-F5344CB8AC3E}">
        <p14:creationId xmlns:p14="http://schemas.microsoft.com/office/powerpoint/2010/main" val="562289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1000">
        <p:randomBar dir="vert"/>
      </p:transition>
    </mc:Choice>
    <mc:Fallback>
      <p:transition spd="slow" advTm="11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5413" y="583660"/>
            <a:ext cx="6634264" cy="4484451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6687677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pageCurlSingl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933855" y="4620280"/>
            <a:ext cx="27526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Ariovaldo </a:t>
            </a:r>
            <a:r>
              <a:rPr lang="pt-BR" sz="2800" b="1" dirty="0" err="1" smtClean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Cavarzan</a:t>
            </a:r>
            <a:endParaRPr lang="pt-BR" sz="2800" b="1" dirty="0">
              <a:solidFill>
                <a:srgbClr val="99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5622587" y="4620280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800" b="1" dirty="0">
              <a:solidFill>
                <a:srgbClr val="99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835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drap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947561" y="865761"/>
            <a:ext cx="5075427" cy="37240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Ariovaldo </a:t>
            </a:r>
            <a:r>
              <a:rPr lang="pt-BR" sz="2400" b="1" dirty="0" err="1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Cavarzan</a:t>
            </a:r>
            <a:endParaRPr lang="pt-BR" sz="2400" b="1" dirty="0" smtClean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400" b="1" dirty="0" err="1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Lose</a:t>
            </a:r>
            <a:r>
              <a:rPr lang="pt-BR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 err="1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</a:t>
            </a:r>
            <a:r>
              <a:rPr lang="pt-BR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-Sad &amp; </a:t>
            </a:r>
            <a:r>
              <a:rPr lang="pt-BR" sz="2400" b="1" dirty="0" err="1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Emotional</a:t>
            </a:r>
            <a:r>
              <a:rPr lang="pt-BR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Piano</a:t>
            </a:r>
          </a:p>
          <a:p>
            <a:pPr algn="ctr"/>
            <a:r>
              <a:rPr lang="pt-BR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400" b="1" dirty="0" err="1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4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6465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5000">
        <p14:window dir="vert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101</TotalTime>
  <Words>175</Words>
  <Application>Microsoft Office PowerPoint</Application>
  <PresentationFormat>Apresentação na tela (16:9)</PresentationFormat>
  <Paragraphs>31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9</cp:revision>
  <dcterms:created xsi:type="dcterms:W3CDTF">2019-06-26T00:02:23Z</dcterms:created>
  <dcterms:modified xsi:type="dcterms:W3CDTF">2019-07-19T23:36:36Z</dcterms:modified>
</cp:coreProperties>
</file>