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33FD6F-DD94-4D21-A781-3815A2ED61B6}" v="70" dt="2025-06-25T02:09:03.1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77" d="100"/>
          <a:sy n="77" d="100"/>
        </p:scale>
        <p:origin x="498" y="-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1AEAF3-7B0D-587D-70F4-0E669D7E87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B23585-5A54-218B-8F60-A83428017A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4A28E10-0D7B-11CD-9C04-C643EAD1A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17D0C86-532F-97B0-E4AF-22E7C84FE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F3AC320-FB11-D107-DC89-4A520B6A9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5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35233D-F8F6-D295-7768-481A37DBB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92EC201-76EA-1377-5FD9-135903E2E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AB444E-E271-137C-B25F-D137BB02A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156A34A-050B-80D2-7812-D759F82F7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7104F05-303D-6B77-CFBD-630D7E148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97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D0831F-E66C-1FC0-5001-5045EF215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FCB426-FCF7-309A-636A-140B04A3A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C196996-5978-49A9-FF4F-F1EFB1657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3EA0CE4-A812-B6C9-8D8F-ED05615BA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89F9A08-DA77-5623-5DB9-3B7A1F138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65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49721F-1F34-DB41-7247-A6CCE3F3C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832D8B1-B10B-1883-C81D-BBAD3A8782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CBE4C2F-7646-3F02-CD42-464ECF2F67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9FE7967-9C35-3107-F650-F1ABE742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009B6D3-F09A-067B-6D5A-83E499ACA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F2E88F0-C888-084E-1846-CFFEB14B9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20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EDFF18-7043-1BAB-5B12-30C8930DA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888898F-181D-4C71-D880-FF043897A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1A000DD-264D-EA39-C0CE-81E3CD63B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832F688-1B7A-0E1E-67EB-0E14F3D3EE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9283D4E-3DC8-C579-218B-62AE054E0B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D1F2A5D-7F33-090D-22E7-AE7C9FA63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7624C0E-47B9-374D-9E04-234455C19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4282DBC-3345-4B64-5B68-DDA501949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68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F94C6B-9235-AF57-3C93-FDD5E00BA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D7227B1-8CB3-B00F-2873-8C7FA53A5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61C83E4-0C90-D4F0-38F4-903A07374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5B7A876-BE58-1295-84D5-A5453E7AE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81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35030C9-2CB0-5ABB-B139-92584B21B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D6FAC58-9D93-7B2D-1B46-6F9EE5CFF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441FE91-4F3B-EF2D-0572-CFACEE775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85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B44592-69ED-6D4C-50F7-2949648C0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3FDC24-B64C-7624-7048-769FB95E0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BB9772E-564A-2DD3-3DE8-A69F8E294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8B65E83-051A-A808-9316-8624FED9A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E3153ED-1561-3C9A-56E1-96C23A4E1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AE79B0C-F0BB-B79E-BE92-19889E706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57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399DDA-37CA-B634-5C7C-C2E039330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4AB704D-4431-2D03-2554-6694940742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E84DFA3-2EF7-4556-EF20-AE6EBD0B2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BC7B1CB-AF2C-D633-3550-D42C78C8F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FF493AE-9B99-C158-B8E0-556E2EBD9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66596EC-845B-7A83-8B63-B05A6D35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22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02E33D-E3A1-6767-B942-D7EE0875C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21E9D98-020D-ADB5-4FA8-9DBF53CB4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5D144FE-2BD2-9C74-CE70-F9AB4F600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A2A3DB-87FD-978F-E1C9-EB21F2A48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64D3B1-F7F2-D8E4-B052-271B79E54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003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CF4E382-CD0E-AFEC-18ED-E1CDB145DA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838F9D0-7802-C952-B2C8-24B3D187B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CB23959-E6B3-1842-4C2E-5DEAB9B52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768F9C-9E94-6065-5522-A2E5D11A9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13F890-5781-2E47-C03D-5C896BD2A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286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738F5DB-A3A6-E900-70E8-ADE85F399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05B1471-E428-DCF7-5599-D02EA4772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3D92B9-F7D3-E417-1BA5-E322A6F15E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304A03-22A5-44C4-9506-19642BCADDB5}" type="datetimeFigureOut">
              <a:rPr lang="pt-BR" smtClean="0"/>
              <a:t>27/06/2025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39D74F4-353D-52B3-C27D-43DB8A545E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46CACFC-D3B7-3D0E-9F9A-BE2BABCE2F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17E453-7648-4D0B-A75B-95B21E32D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993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, homem, grande, montanha&#10;&#10;O conteúdo gerado por IA pode estar incorreto.">
            <a:extLst>
              <a:ext uri="{FF2B5EF4-FFF2-40B4-BE49-F238E27FC236}">
                <a16:creationId xmlns:a16="http://schemas.microsoft.com/office/drawing/2014/main" id="{FE4F7E7A-BB54-D830-4A83-636A7CE188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Força estranha - Orq. Romântica brasileira">
            <a:hlinkClick r:id="" action="ppaction://media"/>
            <a:extLst>
              <a:ext uri="{FF2B5EF4-FFF2-40B4-BE49-F238E27FC236}">
                <a16:creationId xmlns:a16="http://schemas.microsoft.com/office/drawing/2014/main" id="{611C4836-EBA9-951A-F184-E1BDCBF05A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5646" y="29358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1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96750A32-C25F-403B-671B-2EFA36C74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76A07C-E92E-0A0A-67C4-BB5203BA5FFB}"/>
              </a:ext>
            </a:extLst>
          </p:cNvPr>
          <p:cNvSpPr/>
          <p:nvPr/>
        </p:nvSpPr>
        <p:spPr>
          <a:xfrm>
            <a:off x="3748241" y="1701243"/>
            <a:ext cx="469551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96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Devaneios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AF4CEAE-8B4B-8543-5C5B-BC7D3140A651}"/>
              </a:ext>
            </a:extLst>
          </p:cNvPr>
          <p:cNvSpPr/>
          <p:nvPr/>
        </p:nvSpPr>
        <p:spPr>
          <a:xfrm>
            <a:off x="3391520" y="4191224"/>
            <a:ext cx="59154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72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72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72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731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magem digital fictícia de personagem de desenho animado&#10;&#10;O conteúdo gerado por IA pode estar incorreto.">
            <a:extLst>
              <a:ext uri="{FF2B5EF4-FFF2-40B4-BE49-F238E27FC236}">
                <a16:creationId xmlns:a16="http://schemas.microsoft.com/office/drawing/2014/main" id="{4B62A09B-51FF-9FB3-2404-2C8DB599A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6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Tm="3000">
        <p:pull/>
      </p:transition>
    </mc:Choice>
    <mc:Fallback xmlns="">
      <p:transition spd="slow" advTm="3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magem digital fictícia de personagem de desenho animado&#10;&#10;O conteúdo gerado por IA pode estar incorreto.">
            <a:extLst>
              <a:ext uri="{FF2B5EF4-FFF2-40B4-BE49-F238E27FC236}">
                <a16:creationId xmlns:a16="http://schemas.microsoft.com/office/drawing/2014/main" id="{7B2AA1EA-A552-A084-4554-021B6915F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3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100" advTm="3000">
        <p:cut/>
      </p:transition>
    </mc:Choice>
    <mc:Fallback xmlns="">
      <p:transition spd="slow" advTm="3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D91BB22C-BAB1-940C-86C3-989FB62A5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5E19AEE7-E630-3948-F3C6-193ECB05A17F}"/>
              </a:ext>
            </a:extLst>
          </p:cNvPr>
          <p:cNvSpPr txBox="1"/>
          <p:nvPr/>
        </p:nvSpPr>
        <p:spPr>
          <a:xfrm>
            <a:off x="3021187" y="2029994"/>
            <a:ext cx="666721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digas a verdade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já não me queres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digas se era tudo mentira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dizias que me amava!</a:t>
            </a:r>
          </a:p>
        </p:txBody>
      </p:sp>
    </p:spTree>
    <p:extLst>
      <p:ext uri="{BB962C8B-B14F-4D97-AF65-F5344CB8AC3E}">
        <p14:creationId xmlns:p14="http://schemas.microsoft.com/office/powerpoint/2010/main" val="389228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push dir="u"/>
      </p:transition>
    </mc:Choice>
    <mc:Fallback xmlns="">
      <p:transition spd="slow" advTm="9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falando no celular&#10;&#10;O conteúdo gerado por IA pode estar incorreto.">
            <a:extLst>
              <a:ext uri="{FF2B5EF4-FFF2-40B4-BE49-F238E27FC236}">
                <a16:creationId xmlns:a16="http://schemas.microsoft.com/office/drawing/2014/main" id="{DD33C4F8-EA87-6179-26C7-E3E24FC69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13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O conteúdo gerado por IA pode estar incorreto.">
            <a:extLst>
              <a:ext uri="{FF2B5EF4-FFF2-40B4-BE49-F238E27FC236}">
                <a16:creationId xmlns:a16="http://schemas.microsoft.com/office/drawing/2014/main" id="{25080DFC-90D7-4409-4957-88C797F08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00" advTm="3000">
        <p:fade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821417BE-662B-0F74-25AF-B23BB03F4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2276014-4E80-5FEC-ADE4-B0A90E8362F7}"/>
              </a:ext>
            </a:extLst>
          </p:cNvPr>
          <p:cNvSpPr txBox="1"/>
          <p:nvPr/>
        </p:nvSpPr>
        <p:spPr>
          <a:xfrm>
            <a:off x="4043104" y="978370"/>
            <a:ext cx="506100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eram só devaneios?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seus beijos e abraços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noites de lua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Eram caprichos, desejos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Insanos?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 amantes,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Inimigos nos tornamos?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Diz...</a:t>
            </a:r>
          </a:p>
        </p:txBody>
      </p:sp>
    </p:spTree>
    <p:extLst>
      <p:ext uri="{BB962C8B-B14F-4D97-AF65-F5344CB8AC3E}">
        <p14:creationId xmlns:p14="http://schemas.microsoft.com/office/powerpoint/2010/main" val="52051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push dir="u"/>
      </p:transition>
    </mc:Choice>
    <mc:Fallback xmlns="">
      <p:transition spd="slow" advTm="12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ssoa, mulher, jovem, homem&#10;&#10;O conteúdo gerado por IA pode estar incorreto.">
            <a:extLst>
              <a:ext uri="{FF2B5EF4-FFF2-40B4-BE49-F238E27FC236}">
                <a16:creationId xmlns:a16="http://schemas.microsoft.com/office/drawing/2014/main" id="{7999D4A0-5704-7911-95E3-E8987BEF4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intura de uma pessoa&#10;&#10;O conteúdo gerado por IA pode estar incorreto.">
            <a:extLst>
              <a:ext uri="{FF2B5EF4-FFF2-40B4-BE49-F238E27FC236}">
                <a16:creationId xmlns:a16="http://schemas.microsoft.com/office/drawing/2014/main" id="{C83E1D63-DBE1-C54B-642F-0927C77A7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03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crush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8D28678B-8956-4BFD-516E-DCFEED1F2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6288169-E680-C263-B9C1-5F1C4F923A53}"/>
              </a:ext>
            </a:extLst>
          </p:cNvPr>
          <p:cNvSpPr txBox="1"/>
          <p:nvPr/>
        </p:nvSpPr>
        <p:spPr>
          <a:xfrm>
            <a:off x="2944243" y="1509489"/>
            <a:ext cx="682109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esquecer esse amor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Bandido!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Vá! Siga seu caminho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olhe para trás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Esqueça que um dia nos queremos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 voltarei a ser feliz!</a:t>
            </a:r>
          </a:p>
        </p:txBody>
      </p:sp>
    </p:spTree>
    <p:extLst>
      <p:ext uri="{BB962C8B-B14F-4D97-AF65-F5344CB8AC3E}">
        <p14:creationId xmlns:p14="http://schemas.microsoft.com/office/powerpoint/2010/main" val="14615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push dir="u"/>
      </p:transition>
    </mc:Choice>
    <mc:Fallback xmlns="">
      <p:transition spd="slow" advTm="12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O conteúdo gerado por IA pode estar incorreto.">
            <a:extLst>
              <a:ext uri="{FF2B5EF4-FFF2-40B4-BE49-F238E27FC236}">
                <a16:creationId xmlns:a16="http://schemas.microsoft.com/office/drawing/2014/main" id="{B162AA77-F685-3986-37B9-F80491281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4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posando para foto com água ao fundo&#10;&#10;O conteúdo gerado por IA pode estar incorreto.">
            <a:extLst>
              <a:ext uri="{FF2B5EF4-FFF2-40B4-BE49-F238E27FC236}">
                <a16:creationId xmlns:a16="http://schemas.microsoft.com/office/drawing/2014/main" id="{C8952340-B6B0-F5A3-D134-6FF80ED18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8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vestido, tapete, comida&#10;&#10;O conteúdo gerado por IA pode estar incorreto.">
            <a:extLst>
              <a:ext uri="{FF2B5EF4-FFF2-40B4-BE49-F238E27FC236}">
                <a16:creationId xmlns:a16="http://schemas.microsoft.com/office/drawing/2014/main" id="{48E9964F-3B99-55CA-8383-941B59C70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207853B-461F-3FBD-B6CC-BC1A3205F53C}"/>
              </a:ext>
            </a:extLst>
          </p:cNvPr>
          <p:cNvSpPr txBox="1"/>
          <p:nvPr/>
        </p:nvSpPr>
        <p:spPr>
          <a:xfrm>
            <a:off x="1921566" y="0"/>
            <a:ext cx="24128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1B4A939-F463-E968-4A3D-064D7A5371F0}"/>
              </a:ext>
            </a:extLst>
          </p:cNvPr>
          <p:cNvSpPr txBox="1"/>
          <p:nvPr/>
        </p:nvSpPr>
        <p:spPr>
          <a:xfrm>
            <a:off x="8044070" y="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4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600" advTm="3000">
        <p14:conveyor dir="l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rosto de pessoa visto de perto&#10;&#10;O conteúdo gerado por IA pode estar incorreto.">
            <a:extLst>
              <a:ext uri="{FF2B5EF4-FFF2-40B4-BE49-F238E27FC236}">
                <a16:creationId xmlns:a16="http://schemas.microsoft.com/office/drawing/2014/main" id="{FDECBDB5-084C-46F1-6D9F-12A284752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91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14:ripple dir="lu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42B9351D-4129-AF6B-DD56-56AE3FDB8A09}"/>
              </a:ext>
            </a:extLst>
          </p:cNvPr>
          <p:cNvSpPr txBox="1"/>
          <p:nvPr/>
        </p:nvSpPr>
        <p:spPr>
          <a:xfrm>
            <a:off x="1621766" y="1413063"/>
            <a:ext cx="933378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Força Estranha Orquestra. Romântica Brasileira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84A1AA56-A8FC-5495-E740-1050854E5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11594D7-33AC-FB42-D3C2-845774AC9A79}"/>
              </a:ext>
            </a:extLst>
          </p:cNvPr>
          <p:cNvSpPr txBox="1"/>
          <p:nvPr/>
        </p:nvSpPr>
        <p:spPr>
          <a:xfrm>
            <a:off x="2122099" y="1516721"/>
            <a:ext cx="859622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Ciducha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Seefelder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Força Estranha -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Orq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Romântica Brasileira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5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window dir="ver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Ciducha 2</Template>
  <TotalTime>1</TotalTime>
  <Words>191</Words>
  <Application>Microsoft Office PowerPoint</Application>
  <PresentationFormat>Widescreen</PresentationFormat>
  <Paragraphs>38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2025-06-27T23:39:11Z</dcterms:created>
  <dcterms:modified xsi:type="dcterms:W3CDTF">2025-06-27T23:40:12Z</dcterms:modified>
</cp:coreProperties>
</file>