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70" r:id="rId3"/>
    <p:sldId id="257" r:id="rId4"/>
    <p:sldId id="264" r:id="rId5"/>
    <p:sldId id="259" r:id="rId6"/>
    <p:sldId id="265" r:id="rId7"/>
    <p:sldId id="260" r:id="rId8"/>
    <p:sldId id="266" r:id="rId9"/>
    <p:sldId id="261" r:id="rId10"/>
    <p:sldId id="267" r:id="rId11"/>
    <p:sldId id="262" r:id="rId12"/>
    <p:sldId id="268" r:id="rId13"/>
    <p:sldId id="258" r:id="rId14"/>
    <p:sldId id="269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B66B62-D074-4FA1-97E6-371D2723867D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B8322-5F3B-46F9-BFB5-139EF2D039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011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1B8322-5F3B-46F9-BFB5-139EF2D03914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323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6292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4195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065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762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7125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8680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0828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519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7233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190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147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36C07-C1BD-45A4-A12C-B0F8F183F4DF}" type="datetimeFigureOut">
              <a:rPr lang="pt-BR" smtClean="0"/>
              <a:t>06/07/2024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6BC9B-DB69-44C6-AF8B-2B8B53D25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907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38DB8A9-FE34-CF8D-A805-A91F5B5637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  <p:pic>
        <p:nvPicPr>
          <p:cNvPr id="2" name="Enrique Chia - Alma, corazon e vida - INSTRUMENTAL">
            <a:hlinkClick r:id="" action="ppaction://media"/>
            <a:extLst>
              <a:ext uri="{FF2B5EF4-FFF2-40B4-BE49-F238E27FC236}">
                <a16:creationId xmlns:a16="http://schemas.microsoft.com/office/drawing/2014/main" id="{A4B7C640-AA31-2E58-FAD5-C33099117E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3414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12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62108-4D12-6924-EC0F-87AFA2A8C4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69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576F03-F530-AA0F-7D02-9D2CD2DC2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A14F482-1F95-6301-8186-8B5918475E65}"/>
              </a:ext>
            </a:extLst>
          </p:cNvPr>
          <p:cNvSpPr/>
          <p:nvPr/>
        </p:nvSpPr>
        <p:spPr>
          <a:xfrm>
            <a:off x="2735989" y="1465846"/>
            <a:ext cx="3397709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Cheiro da Terra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A4DDD87-1497-4018-1294-5D2EF2C5D9FE}"/>
              </a:ext>
            </a:extLst>
          </p:cNvPr>
          <p:cNvSpPr/>
          <p:nvPr/>
        </p:nvSpPr>
        <p:spPr>
          <a:xfrm>
            <a:off x="3177267" y="2774141"/>
            <a:ext cx="278946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5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405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15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fractur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02586E6-A417-280B-8D01-88223C3E5E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138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576F03-F530-AA0F-7D02-9D2CD2DC2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3C2820B-57F1-9DA1-9DB2-0E7CDD1902DC}"/>
              </a:ext>
            </a:extLst>
          </p:cNvPr>
          <p:cNvSpPr txBox="1"/>
          <p:nvPr/>
        </p:nvSpPr>
        <p:spPr>
          <a:xfrm>
            <a:off x="2476965" y="844062"/>
            <a:ext cx="389882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tardes de verão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chuva passageira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Ameniza o calor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Refrescando a Natureza,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imensa saudade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ponho a meditar...</a:t>
            </a:r>
          </a:p>
        </p:txBody>
      </p:sp>
    </p:spTree>
    <p:extLst>
      <p:ext uri="{BB962C8B-B14F-4D97-AF65-F5344CB8AC3E}">
        <p14:creationId xmlns:p14="http://schemas.microsoft.com/office/powerpoint/2010/main" val="90516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pull dir="r"/>
      </p:transition>
    </mc:Choice>
    <mc:Fallback>
      <p:transition spd="slow" advTm="8000">
        <p:pull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C959F4B-5755-2CE7-B4B1-3C7B80E64C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31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flip dir="r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576F03-F530-AA0F-7D02-9D2CD2DC2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767139C-B547-9C12-5691-1BBD0644A08D}"/>
              </a:ext>
            </a:extLst>
          </p:cNvPr>
          <p:cNvSpPr txBox="1"/>
          <p:nvPr/>
        </p:nvSpPr>
        <p:spPr>
          <a:xfrm>
            <a:off x="2045793" y="1540413"/>
            <a:ext cx="4767652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 o verde da montanha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respiro o ar puro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traz o cheiro da terra...</a:t>
            </a:r>
          </a:p>
        </p:txBody>
      </p:sp>
    </p:spTree>
    <p:extLst>
      <p:ext uri="{BB962C8B-B14F-4D97-AF65-F5344CB8AC3E}">
        <p14:creationId xmlns:p14="http://schemas.microsoft.com/office/powerpoint/2010/main" val="286467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:pull dir="ld"/>
      </p:transition>
    </mc:Choice>
    <mc:Fallback>
      <p:transition spd="slow" advTm="5000">
        <p:pull dir="l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01E6C59-561F-26F5-53E7-AE0D8B6D4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9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3000">
        <p14:prism dir="r" isContent="1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576F03-F530-AA0F-7D02-9D2CD2DC2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EB2F306-4730-D17B-62B7-D939D5730F3E}"/>
              </a:ext>
            </a:extLst>
          </p:cNvPr>
          <p:cNvSpPr txBox="1"/>
          <p:nvPr/>
        </p:nvSpPr>
        <p:spPr>
          <a:xfrm>
            <a:off x="1582811" y="1255542"/>
            <a:ext cx="5735866" cy="2279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reporta a infância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aprendi a sentir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aroma da inconfundível da terra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Trazido pela chuva de verão!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67627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8000">
        <p:pull dir="rd"/>
      </p:transition>
    </mc:Choice>
    <mc:Fallback>
      <p:transition spd="slow" advTm="8000">
        <p:pull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7D8C95B-4A27-1D40-DA7D-B32A934EE3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018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576F03-F530-AA0F-7D02-9D2CD2DC2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C94F83-EC23-6708-F6F9-0C484080CA26}"/>
              </a:ext>
            </a:extLst>
          </p:cNvPr>
          <p:cNvSpPr txBox="1"/>
          <p:nvPr/>
        </p:nvSpPr>
        <p:spPr>
          <a:xfrm>
            <a:off x="2227817" y="1417588"/>
            <a:ext cx="4344459" cy="2279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só alegria quando podia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Correr pela terra molhada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tomar banho de chuva!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só alegria.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77071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pull dir="d"/>
      </p:transition>
    </mc:Choice>
    <mc:Fallback>
      <p:transition spd="slow" advTm="6000">
        <p:pull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27BB902-D621-728E-4A93-2CE1706F14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4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433CFB7E-C7EA-E8EB-B07F-260040981D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1D4F33-9766-B75F-9C49-166645A40988}"/>
              </a:ext>
            </a:extLst>
          </p:cNvPr>
          <p:cNvSpPr txBox="1"/>
          <p:nvPr/>
        </p:nvSpPr>
        <p:spPr>
          <a:xfrm>
            <a:off x="1181686" y="4552868"/>
            <a:ext cx="190468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6D5C09F-0684-608F-9598-C55A848B4424}"/>
              </a:ext>
            </a:extLst>
          </p:cNvPr>
          <p:cNvSpPr txBox="1"/>
          <p:nvPr/>
        </p:nvSpPr>
        <p:spPr>
          <a:xfrm>
            <a:off x="5623560" y="4599035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98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3000">
        <p:checker/>
      </p:transition>
    </mc:Choice>
    <mc:Fallback>
      <p:transition spd="slow" advTm="3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6A3591-93C5-DD89-ED20-CAF9FAD21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DFA18E6-8F66-E985-3BA7-60A70B52EA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28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576F03-F530-AA0F-7D02-9D2CD2DC2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1E5596-34CC-67F2-AC6F-5DC047850FFF}"/>
              </a:ext>
            </a:extLst>
          </p:cNvPr>
          <p:cNvSpPr txBox="1"/>
          <p:nvPr/>
        </p:nvSpPr>
        <p:spPr>
          <a:xfrm>
            <a:off x="1749608" y="1055077"/>
            <a:ext cx="53271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Música:Enrique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Chia-Alma,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Corazon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Vida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31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drape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280</TotalTime>
  <Words>143</Words>
  <Application>Microsoft Office PowerPoint</Application>
  <PresentationFormat>Apresentação na tela (16:9)</PresentationFormat>
  <Paragraphs>30</Paragraphs>
  <Slides>15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2024-05-24T20:27:29Z</dcterms:created>
  <dcterms:modified xsi:type="dcterms:W3CDTF">2024-07-06T15:28:23Z</dcterms:modified>
</cp:coreProperties>
</file>